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9060" y="90170"/>
            <a:ext cx="11993245" cy="6677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54855" y="1682115"/>
            <a:ext cx="1588135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zh-CN" sz="2400"/>
              <a:t>毕设</a:t>
            </a:r>
            <a:r>
              <a:rPr lang="en-US" altLang="zh-CN" sz="2400"/>
              <a:t>-</a:t>
            </a:r>
            <a:r>
              <a:rPr lang="zh-CN" altLang="en-US" sz="2400"/>
              <a:t>硬件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4554855" y="3107690"/>
            <a:ext cx="1588135" cy="822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zh-CN" sz="2400"/>
              <a:t>教研室</a:t>
            </a:r>
            <a:endParaRPr lang="zh-CN" altLang="zh-CN" sz="2400"/>
          </a:p>
          <a:p>
            <a:pPr algn="ctr"/>
            <a:r>
              <a:rPr lang="zh-CN" altLang="zh-CN" sz="2400"/>
              <a:t>工作</a:t>
            </a:r>
            <a:endParaRPr lang="zh-CN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4554855" y="4926965"/>
            <a:ext cx="1588135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zh-CN" sz="2400"/>
              <a:t>毕设</a:t>
            </a:r>
            <a:r>
              <a:rPr lang="en-US" altLang="zh-CN" sz="2400"/>
              <a:t>-</a:t>
            </a:r>
            <a:r>
              <a:rPr lang="zh-CN" altLang="zh-CN" sz="2400"/>
              <a:t>软件</a:t>
            </a:r>
            <a:endParaRPr lang="zh-CN" altLang="zh-CN" sz="2400"/>
          </a:p>
        </p:txBody>
      </p:sp>
      <p:sp>
        <p:nvSpPr>
          <p:cNvPr id="10" name="文本框 9"/>
          <p:cNvSpPr txBox="1"/>
          <p:nvPr/>
        </p:nvSpPr>
        <p:spPr>
          <a:xfrm>
            <a:off x="450850" y="3521075"/>
            <a:ext cx="2625090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和王老师一起已经完成了的板子有三块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796530" y="685800"/>
            <a:ext cx="2767330" cy="916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全部</a:t>
            </a:r>
            <a:r>
              <a:rPr lang="en-US" altLang="zh-CN"/>
              <a:t>IC</a:t>
            </a:r>
            <a:r>
              <a:rPr lang="zh-CN" altLang="en-US"/>
              <a:t>已经买回来，但是传感器，射频模块和液晶屏还没有购买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31800" y="2594610"/>
            <a:ext cx="2644140" cy="64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学习了新的两个绘制</a:t>
            </a:r>
            <a:r>
              <a:rPr lang="en-US" altLang="zh-CN"/>
              <a:t>PCB</a:t>
            </a:r>
            <a:r>
              <a:rPr lang="zh-CN" altLang="en-US"/>
              <a:t>的工具：</a:t>
            </a:r>
            <a:r>
              <a:rPr lang="en-US" altLang="zh-CN"/>
              <a:t>EAGLE </a:t>
            </a:r>
            <a:r>
              <a:rPr lang="zh-CN" altLang="en-US"/>
              <a:t>和</a:t>
            </a:r>
            <a:r>
              <a:rPr lang="en-US" altLang="zh-CN"/>
              <a:t>PADS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795260" y="2597150"/>
            <a:ext cx="2768600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绘制了三块板子的原理图，封装和</a:t>
            </a:r>
            <a:r>
              <a:rPr lang="en-US" altLang="zh-CN"/>
              <a:t>PCB</a:t>
            </a:r>
            <a:r>
              <a:rPr lang="zh-CN" altLang="en-US"/>
              <a:t>图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78790" y="493395"/>
            <a:ext cx="2597150" cy="1188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完成了实验箱全部模块的原理图和</a:t>
            </a:r>
            <a:r>
              <a:rPr lang="en-US" altLang="zh-CN"/>
              <a:t>PCB</a:t>
            </a:r>
            <a:r>
              <a:rPr lang="zh-CN" altLang="en-US"/>
              <a:t>图布局，因为最终的方案没确定，所以没有布线和投板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22910" y="4836160"/>
            <a:ext cx="2643505" cy="64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完成了全部</a:t>
            </a:r>
            <a:r>
              <a:rPr lang="en-US" altLang="zh-CN"/>
              <a:t>VDSP</a:t>
            </a:r>
            <a:r>
              <a:rPr lang="zh-CN" altLang="en-US"/>
              <a:t>视频教程和例程的学习和理解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795895" y="3521075"/>
            <a:ext cx="2767965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剩下一块板子还没有开始工作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795260" y="4836160"/>
            <a:ext cx="2767330" cy="1191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对</a:t>
            </a:r>
            <a:r>
              <a:rPr lang="en-US" altLang="zh-CN"/>
              <a:t>518</a:t>
            </a:r>
            <a:r>
              <a:rPr lang="zh-CN" altLang="en-US"/>
              <a:t>芯片的全部引脚资源进行了初步开发，掌握了</a:t>
            </a:r>
            <a:r>
              <a:rPr lang="en-US" altLang="zh-CN"/>
              <a:t>518</a:t>
            </a:r>
            <a:r>
              <a:rPr lang="zh-CN" altLang="en-US"/>
              <a:t>每种片上资源的工作和开发流程</a:t>
            </a:r>
            <a:endParaRPr lang="zh-CN" altLang="en-US"/>
          </a:p>
        </p:txBody>
      </p:sp>
      <p:cxnSp>
        <p:nvCxnSpPr>
          <p:cNvPr id="24" name="直接连接符 23"/>
          <p:cNvCxnSpPr>
            <a:stCxn id="16" idx="3"/>
            <a:endCxn id="6" idx="1"/>
          </p:cNvCxnSpPr>
          <p:nvPr/>
        </p:nvCxnSpPr>
        <p:spPr>
          <a:xfrm>
            <a:off x="3075940" y="1087755"/>
            <a:ext cx="1478915" cy="824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2" idx="1"/>
            <a:endCxn id="6" idx="3"/>
          </p:cNvCxnSpPr>
          <p:nvPr/>
        </p:nvCxnSpPr>
        <p:spPr>
          <a:xfrm flipH="1">
            <a:off x="6142990" y="1144270"/>
            <a:ext cx="1653540" cy="7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3" idx="3"/>
            <a:endCxn id="7" idx="1"/>
          </p:cNvCxnSpPr>
          <p:nvPr/>
        </p:nvCxnSpPr>
        <p:spPr>
          <a:xfrm>
            <a:off x="3075940" y="2915920"/>
            <a:ext cx="1478915" cy="603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0" idx="3"/>
            <a:endCxn id="7" idx="1"/>
          </p:cNvCxnSpPr>
          <p:nvPr/>
        </p:nvCxnSpPr>
        <p:spPr>
          <a:xfrm flipV="1">
            <a:off x="3075940" y="3519170"/>
            <a:ext cx="1478915" cy="321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7" idx="3"/>
            <a:endCxn id="15" idx="1"/>
          </p:cNvCxnSpPr>
          <p:nvPr/>
        </p:nvCxnSpPr>
        <p:spPr>
          <a:xfrm flipV="1">
            <a:off x="6142990" y="2917190"/>
            <a:ext cx="1652270" cy="601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8" idx="1"/>
            <a:endCxn id="7" idx="3"/>
          </p:cNvCxnSpPr>
          <p:nvPr/>
        </p:nvCxnSpPr>
        <p:spPr>
          <a:xfrm flipH="1" flipV="1">
            <a:off x="6142990" y="3519170"/>
            <a:ext cx="1652905" cy="321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7" idx="3"/>
            <a:endCxn id="8" idx="1"/>
          </p:cNvCxnSpPr>
          <p:nvPr/>
        </p:nvCxnSpPr>
        <p:spPr>
          <a:xfrm>
            <a:off x="3066415" y="5157470"/>
            <a:ext cx="1488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2" idx="1"/>
            <a:endCxn id="8" idx="3"/>
          </p:cNvCxnSpPr>
          <p:nvPr/>
        </p:nvCxnSpPr>
        <p:spPr>
          <a:xfrm flipH="1" flipV="1">
            <a:off x="6142990" y="5157470"/>
            <a:ext cx="1652270" cy="27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13385" y="5718175"/>
            <a:ext cx="2644775" cy="916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掌握了如何对</a:t>
            </a:r>
            <a:r>
              <a:rPr lang="en-US" altLang="zh-CN"/>
              <a:t>518</a:t>
            </a:r>
            <a:r>
              <a:rPr lang="zh-CN" altLang="en-US"/>
              <a:t>的寄存器进行配置，并编写了代码实现了功能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9305" y="161925"/>
            <a:ext cx="10515600" cy="5958205"/>
          </a:xfrm>
        </p:spPr>
        <p:txBody>
          <a:bodyPr>
            <a:normAutofit/>
          </a:bodyPr>
          <a:p>
            <a:r>
              <a:rPr lang="zh-CN" altLang="en-US" sz="3200"/>
              <a:t>工作总结：</a:t>
            </a:r>
            <a:br>
              <a:rPr lang="zh-CN" altLang="en-US" sz="3200"/>
            </a:b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硬件部分：因为最终的实验课开展方案一直没有确立，所以这部分的工作就一直停滞了。接下来的工作将是利用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2-3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周的时间和老师讨论并确定进行实验的方案，再进行完整的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PCB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生成，投板，制板。才能进行进一步的测试和试验。争取尽早将硬件平台搭建起来。</a:t>
            </a:r>
            <a:br>
              <a:rPr lang="zh-CN" altLang="en-US" sz="3200"/>
            </a:b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软件部分：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利用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VDSP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软件对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518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的开发工作已经全部完成。接下来的工作一个是根据实验箱具体设计要求，针对实验箱来编写代码，实现功能；另一个是通过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quartus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进一步学习对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FPGA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的学习</a:t>
            </a:r>
            <a:b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存在的问题：</a:t>
            </a:r>
            <a:b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硬件部分的工作一直没什么进展，又因为今年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月份之前必须做出成品，感觉进度不够。接下来的工作将会尽早确定开展实验课的方案，以便于将完整的实验箱设计出来。</a:t>
            </a:r>
            <a:b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虽然对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518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的开发工作完成了，但是在具体功能的实现上可能还是存在诸多问题，如对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518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各种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寄存器的配置不熟悉，没有实现指定时间的延时功能等。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右箭头 3"/>
          <p:cNvSpPr/>
          <p:nvPr/>
        </p:nvSpPr>
        <p:spPr>
          <a:xfrm>
            <a:off x="869315" y="1638935"/>
            <a:ext cx="10664190" cy="398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97000" y="2305685"/>
            <a:ext cx="457200" cy="3122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p>
            <a:r>
              <a:rPr lang="zh-CN" altLang="en-US"/>
              <a:t>完成了大部分硬件平台的搭建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06600" y="2305685"/>
            <a:ext cx="459740" cy="34886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p>
            <a:r>
              <a:rPr lang="zh-CN" altLang="en-US"/>
              <a:t>完成了对</a:t>
            </a:r>
            <a:r>
              <a:rPr lang="en-US" altLang="zh-CN"/>
              <a:t>518</a:t>
            </a:r>
            <a:r>
              <a:rPr lang="zh-CN" altLang="en-US"/>
              <a:t>全部资源的初步开发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22550" y="2306320"/>
            <a:ext cx="457200" cy="3707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p>
            <a:r>
              <a:rPr lang="zh-CN" altLang="en-US"/>
              <a:t>开始编写实现验箱具体功能的代码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09395" y="1370330"/>
            <a:ext cx="1456055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三月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300220" y="2306320"/>
            <a:ext cx="731520" cy="3488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p>
            <a:r>
              <a:rPr lang="zh-CN" altLang="en-US"/>
              <a:t>争取完成：确立方案，搭建硬件平台，拿出一整套的实验箱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938270" y="1370330"/>
            <a:ext cx="1456055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五月中旬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613525" y="1370330"/>
            <a:ext cx="1456055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七月中旬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476355" y="1313180"/>
            <a:ext cx="367030" cy="1188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rgbClr val="FF0000"/>
                </a:solidFill>
              </a:rPr>
              <a:t>九月一号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230995" y="1370330"/>
            <a:ext cx="1456055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八月底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973570" y="2306320"/>
            <a:ext cx="734060" cy="3488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p>
            <a:r>
              <a:rPr lang="zh-CN" altLang="en-US"/>
              <a:t>争取完成：编写</a:t>
            </a:r>
            <a:r>
              <a:rPr lang="en-US" altLang="zh-CN"/>
              <a:t>DSP</a:t>
            </a:r>
            <a:r>
              <a:rPr lang="zh-CN" altLang="en-US"/>
              <a:t>代码，编写</a:t>
            </a:r>
            <a:r>
              <a:rPr lang="en-US" altLang="zh-CN"/>
              <a:t>FPGA</a:t>
            </a:r>
            <a:r>
              <a:rPr lang="zh-CN" altLang="en-US"/>
              <a:t>代码，实验箱调试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730105" y="2306320"/>
            <a:ext cx="457200" cy="3488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p>
            <a:r>
              <a:rPr lang="zh-CN" altLang="en-US"/>
              <a:t>争取完成：编写实验指导书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47345" y="1313180"/>
            <a:ext cx="457200" cy="1229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p>
            <a:pPr algn="ctr"/>
            <a:r>
              <a:rPr lang="zh-CN" altLang="en-US">
                <a:solidFill>
                  <a:schemeClr val="accent5"/>
                </a:solidFill>
              </a:rPr>
              <a:t>很久以前</a:t>
            </a:r>
            <a:endParaRPr lang="zh-CN" altLang="en-US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</Words>
  <Application>WPS 演示</Application>
  <PresentationFormat>宽屏</PresentationFormat>
  <Paragraphs>75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存在的问题和工作总结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</cp:revision>
  <dcterms:created xsi:type="dcterms:W3CDTF">2017-03-30T01:59:11Z</dcterms:created>
  <dcterms:modified xsi:type="dcterms:W3CDTF">2017-03-30T04:04:26Z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