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07" r:id="rId2"/>
    <p:sldId id="308" r:id="rId3"/>
    <p:sldId id="328" r:id="rId4"/>
    <p:sldId id="329" r:id="rId5"/>
    <p:sldId id="330" r:id="rId6"/>
    <p:sldId id="322" r:id="rId7"/>
    <p:sldId id="309" r:id="rId8"/>
    <p:sldId id="310" r:id="rId9"/>
    <p:sldId id="321" r:id="rId10"/>
    <p:sldId id="325" r:id="rId11"/>
    <p:sldId id="323" r:id="rId12"/>
    <p:sldId id="311" r:id="rId13"/>
    <p:sldId id="324" r:id="rId14"/>
    <p:sldId id="319" r:id="rId15"/>
    <p:sldId id="320" r:id="rId16"/>
    <p:sldId id="332" r:id="rId17"/>
    <p:sldId id="315" r:id="rId18"/>
    <p:sldId id="334" r:id="rId19"/>
    <p:sldId id="335" r:id="rId20"/>
    <p:sldId id="336" r:id="rId21"/>
    <p:sldId id="337" r:id="rId22"/>
    <p:sldId id="327" r:id="rId23"/>
    <p:sldId id="333" r:id="rId24"/>
    <p:sldId id="326" r:id="rId25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4A9"/>
    <a:srgbClr val="9BAFBF"/>
    <a:srgbClr val="002266"/>
    <a:srgbClr val="014C78"/>
    <a:srgbClr val="5591B7"/>
    <a:srgbClr val="C78E95"/>
    <a:srgbClr val="E9B2B8"/>
    <a:srgbClr val="76344F"/>
    <a:srgbClr val="AB8496"/>
    <a:srgbClr val="853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703" autoAdjust="0"/>
  </p:normalViewPr>
  <p:slideViewPr>
    <p:cSldViewPr snapToGrid="0" showGuides="1">
      <p:cViewPr varScale="1">
        <p:scale>
          <a:sx n="58" d="100"/>
          <a:sy n="58" d="100"/>
        </p:scale>
        <p:origin x="2083" y="77"/>
      </p:cViewPr>
      <p:guideLst>
        <p:guide orient="horz" pos="2857"/>
        <p:guide pos="1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80D5F-1FF2-40FA-A13B-062653A7835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5C15-FB65-4A07-A386-7889DE270C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29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193" y="97157"/>
            <a:ext cx="403175" cy="381987"/>
          </a:xfrm>
        </p:spPr>
        <p:txBody>
          <a:bodyPr/>
          <a:lstStyle>
            <a:lvl1pPr algn="ctr">
              <a:defRPr/>
            </a:lvl1pPr>
          </a:lstStyle>
          <a:p>
            <a:fld id="{756B42E8-62E4-4E15-8619-130667CC47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2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1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3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42E8-62E4-4E15-8619-130667CC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193" y="121870"/>
            <a:ext cx="567290" cy="537477"/>
          </a:xfrm>
          <a:prstGeom prst="ellipse">
            <a:avLst/>
          </a:prstGeom>
          <a:solidFill>
            <a:srgbClr val="002266"/>
          </a:solidFill>
          <a:ln w="38100">
            <a:noFill/>
          </a:ln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bg1"/>
                </a:solidFill>
              </a:defRPr>
            </a:lvl1pPr>
          </a:lstStyle>
          <a:p>
            <a:fld id="{756B42E8-62E4-4E15-8619-130667CC47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1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9146"/>
            <a:ext cx="10799763" cy="3941002"/>
          </a:xfrm>
          <a:prstGeom prst="rect">
            <a:avLst/>
          </a:prstGeom>
        </p:spPr>
      </p:pic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943475DC-4237-6A9B-2CB9-03C417D362BC}"/>
              </a:ext>
            </a:extLst>
          </p:cNvPr>
          <p:cNvSpPr/>
          <p:nvPr/>
        </p:nvSpPr>
        <p:spPr>
          <a:xfrm rot="1673670">
            <a:off x="1244336" y="6321002"/>
            <a:ext cx="212395" cy="212395"/>
          </a:xfrm>
          <a:prstGeom prst="star5">
            <a:avLst/>
          </a:pr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70" tIns="68585" rIns="137170" bIns="685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42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7BFF89F3-93CE-6D00-B6F4-6DED1E2B414E}"/>
              </a:ext>
            </a:extLst>
          </p:cNvPr>
          <p:cNvSpPr/>
          <p:nvPr/>
        </p:nvSpPr>
        <p:spPr>
          <a:xfrm rot="1673670">
            <a:off x="1244336" y="6321002"/>
            <a:ext cx="212395" cy="212395"/>
          </a:xfrm>
          <a:prstGeom prst="star5">
            <a:avLst/>
          </a:pr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70" tIns="68585" rIns="137170" bIns="685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42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52190DB5-95D1-D427-7C56-4087D062F993}"/>
              </a:ext>
            </a:extLst>
          </p:cNvPr>
          <p:cNvSpPr/>
          <p:nvPr/>
        </p:nvSpPr>
        <p:spPr>
          <a:xfrm rot="1673670">
            <a:off x="1244336" y="6321002"/>
            <a:ext cx="212395" cy="212395"/>
          </a:xfrm>
          <a:prstGeom prst="star5">
            <a:avLst/>
          </a:pr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70" tIns="68585" rIns="137170" bIns="685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42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6B96A08D-4707-220D-7532-C6CD47427019}"/>
              </a:ext>
            </a:extLst>
          </p:cNvPr>
          <p:cNvSpPr/>
          <p:nvPr/>
        </p:nvSpPr>
        <p:spPr>
          <a:xfrm rot="1673670">
            <a:off x="1244336" y="6321002"/>
            <a:ext cx="212395" cy="212395"/>
          </a:xfrm>
          <a:prstGeom prst="star5">
            <a:avLst/>
          </a:prstGeom>
          <a:solidFill>
            <a:schemeClr val="bg1"/>
          </a:solidFill>
          <a:ln>
            <a:noFill/>
          </a:ln>
          <a:effectLst>
            <a:outerShdw blurRad="381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70" tIns="68585" rIns="137170" bIns="685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42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183439FD-BFF7-1E1D-A881-FEA0A00C36FC}"/>
              </a:ext>
            </a:extLst>
          </p:cNvPr>
          <p:cNvSpPr/>
          <p:nvPr/>
        </p:nvSpPr>
        <p:spPr>
          <a:xfrm rot="1673670">
            <a:off x="6442094" y="5658833"/>
            <a:ext cx="212395" cy="212395"/>
          </a:xfrm>
          <a:prstGeom prst="star5">
            <a:avLst/>
          </a:prstGeom>
          <a:solidFill>
            <a:schemeClr val="bg1"/>
          </a:solidFill>
          <a:ln>
            <a:noFill/>
          </a:ln>
          <a:effectLst>
            <a:outerShdw blurRad="254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70" tIns="68585" rIns="137170" bIns="685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42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7C1DC707-02B7-AA98-0455-41581DE41E23}"/>
              </a:ext>
            </a:extLst>
          </p:cNvPr>
          <p:cNvSpPr/>
          <p:nvPr/>
        </p:nvSpPr>
        <p:spPr>
          <a:xfrm rot="1673670">
            <a:off x="6442094" y="5658833"/>
            <a:ext cx="212395" cy="212395"/>
          </a:xfrm>
          <a:prstGeom prst="star5">
            <a:avLst/>
          </a:prstGeom>
          <a:solidFill>
            <a:schemeClr val="bg1"/>
          </a:solidFill>
          <a:ln>
            <a:noFill/>
          </a:ln>
          <a:effectLst>
            <a:outerShdw blurRad="254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70" tIns="68585" rIns="137170" bIns="685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42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7182C796-AD5B-EE9E-459A-22C9E5F9B5E6}"/>
              </a:ext>
            </a:extLst>
          </p:cNvPr>
          <p:cNvSpPr/>
          <p:nvPr/>
        </p:nvSpPr>
        <p:spPr>
          <a:xfrm rot="1673670">
            <a:off x="6442094" y="5658833"/>
            <a:ext cx="212395" cy="212395"/>
          </a:xfrm>
          <a:prstGeom prst="star5">
            <a:avLst/>
          </a:prstGeom>
          <a:solidFill>
            <a:schemeClr val="bg1"/>
          </a:solidFill>
          <a:ln>
            <a:noFill/>
          </a:ln>
          <a:effectLst>
            <a:outerShdw blurRad="254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70" tIns="68585" rIns="137170" bIns="685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42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09274EC5-69E3-1426-478B-243A2DA69A41}"/>
              </a:ext>
            </a:extLst>
          </p:cNvPr>
          <p:cNvSpPr/>
          <p:nvPr/>
        </p:nvSpPr>
        <p:spPr>
          <a:xfrm rot="1673670">
            <a:off x="6442094" y="5658833"/>
            <a:ext cx="212395" cy="212395"/>
          </a:xfrm>
          <a:prstGeom prst="star5">
            <a:avLst/>
          </a:prstGeom>
          <a:solidFill>
            <a:schemeClr val="bg1"/>
          </a:solidFill>
          <a:ln>
            <a:noFill/>
          </a:ln>
          <a:effectLst>
            <a:outerShdw blurRad="254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70" tIns="68585" rIns="137170" bIns="685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4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B4206-2C64-51BD-9BBE-BBD15CD525B2}"/>
              </a:ext>
            </a:extLst>
          </p:cNvPr>
          <p:cNvSpPr txBox="1"/>
          <p:nvPr/>
        </p:nvSpPr>
        <p:spPr>
          <a:xfrm>
            <a:off x="352834" y="5030295"/>
            <a:ext cx="998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0174A9"/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Programming</a:t>
            </a:r>
            <a:r>
              <a:rPr lang="en-US" altLang="ko-KR" sz="5400" b="1" dirty="0">
                <a:solidFill>
                  <a:srgbClr val="002266"/>
                </a:solidFill>
                <a:latin typeface="DW임팩타민체" panose="020B0000000000000000" pitchFamily="50" charset="-127"/>
                <a:ea typeface="DW임팩타민체" panose="020B0000000000000000" pitchFamily="50" charset="-127"/>
              </a:rPr>
              <a:t> for Engineer II</a:t>
            </a:r>
            <a:endParaRPr lang="ko-KR" altLang="en-US" sz="5400" b="1" dirty="0">
              <a:solidFill>
                <a:srgbClr val="002266"/>
              </a:solidFill>
              <a:latin typeface="DW임팩타민체" panose="020B0000000000000000" pitchFamily="50" charset="-127"/>
              <a:ea typeface="DW임팩타민체" panose="020B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41BE3-F461-B57E-AF5E-F59C9870B1CC}"/>
              </a:ext>
            </a:extLst>
          </p:cNvPr>
          <p:cNvSpPr txBox="1"/>
          <p:nvPr/>
        </p:nvSpPr>
        <p:spPr>
          <a:xfrm>
            <a:off x="479982" y="6215700"/>
            <a:ext cx="2428143" cy="462296"/>
          </a:xfrm>
          <a:prstGeom prst="rect">
            <a:avLst/>
          </a:prstGeom>
          <a:solidFill>
            <a:srgbClr val="014C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PROJECT B3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4FC93-9D78-5E49-ADC8-C647929326FB}"/>
              </a:ext>
            </a:extLst>
          </p:cNvPr>
          <p:cNvSpPr txBox="1"/>
          <p:nvPr/>
        </p:nvSpPr>
        <p:spPr>
          <a:xfrm>
            <a:off x="6548291" y="7463510"/>
            <a:ext cx="4029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highlight>
                  <a:srgbClr val="0174A9"/>
                </a:highlight>
                <a:latin typeface="+mn-ea"/>
              </a:rPr>
              <a:t>B3</a:t>
            </a:r>
          </a:p>
          <a:p>
            <a:pPr algn="r"/>
            <a:r>
              <a:rPr lang="en-US" altLang="ko-KR" sz="2000" b="1" dirty="0">
                <a:solidFill>
                  <a:srgbClr val="0174A9"/>
                </a:solidFill>
                <a:latin typeface="+mn-ea"/>
              </a:rPr>
              <a:t>CHAEYOON YU</a:t>
            </a:r>
          </a:p>
          <a:p>
            <a:pPr algn="r"/>
            <a:r>
              <a:rPr lang="en-US" altLang="ko-KR" sz="2000" b="1" dirty="0">
                <a:solidFill>
                  <a:srgbClr val="0174A9"/>
                </a:solidFill>
                <a:latin typeface="+mn-ea"/>
              </a:rPr>
              <a:t>HEECHAN YU</a:t>
            </a:r>
          </a:p>
          <a:p>
            <a:pPr algn="r"/>
            <a:r>
              <a:rPr lang="en-US" altLang="ko-KR" sz="2000" b="1" dirty="0">
                <a:solidFill>
                  <a:srgbClr val="0174A9"/>
                </a:solidFill>
                <a:latin typeface="+mn-ea"/>
              </a:rPr>
              <a:t>KAEDING FABIAN BURCHERT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07265-A530-2FCA-0310-AFF4183A52E2}"/>
              </a:ext>
            </a:extLst>
          </p:cNvPr>
          <p:cNvSpPr txBox="1"/>
          <p:nvPr/>
        </p:nvSpPr>
        <p:spPr>
          <a:xfrm>
            <a:off x="352834" y="4634463"/>
            <a:ext cx="290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2266"/>
                </a:solidFill>
              </a:rPr>
              <a:t>Final Presentation</a:t>
            </a:r>
            <a:endParaRPr lang="ko-KR" altLang="en-US" sz="2800" b="1" dirty="0">
              <a:solidFill>
                <a:srgbClr val="0022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743FD-BF69-3685-4FED-E3ECD7A315F6}"/>
              </a:ext>
            </a:extLst>
          </p:cNvPr>
          <p:cNvSpPr txBox="1"/>
          <p:nvPr/>
        </p:nvSpPr>
        <p:spPr>
          <a:xfrm>
            <a:off x="5098584" y="8497888"/>
            <a:ext cx="3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557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>
                <a:solidFill>
                  <a:srgbClr val="FF0000"/>
                </a:solidFill>
              </a:rPr>
              <a:t>.</a:t>
            </a:r>
            <a:r>
              <a:rPr lang="en-US" altLang="ko-KR" sz="3200" u="sng" dirty="0" err="1">
                <a:solidFill>
                  <a:srgbClr val="FF0000"/>
                </a:solidFill>
              </a:rPr>
              <a:t>gitignore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A48E7-52E8-999A-6B7D-842F57F42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60" t="12795" r="67254" b="81751"/>
          <a:stretch/>
        </p:blipFill>
        <p:spPr>
          <a:xfrm>
            <a:off x="245943" y="1399632"/>
            <a:ext cx="6190151" cy="2067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408AB-41AA-BDEF-7BEB-4D9742EFD2C9}"/>
              </a:ext>
            </a:extLst>
          </p:cNvPr>
          <p:cNvSpPr txBox="1"/>
          <p:nvPr/>
        </p:nvSpPr>
        <p:spPr>
          <a:xfrm>
            <a:off x="245943" y="3845567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/>
              <a:t>requirement.txt in Project</a:t>
            </a:r>
            <a:endParaRPr lang="ko-KR" altLang="en-US" sz="3200" u="sng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03006-BE2F-36DB-7340-11F5F154E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42" y="4932048"/>
            <a:ext cx="3689953" cy="2526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086AE4-E3E9-E7A2-FF92-A72F67D500B7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108279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FE2079B-1847-B5B6-01B4-E85B27EDF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"/>
          <a:stretch/>
        </p:blipFill>
        <p:spPr>
          <a:xfrm>
            <a:off x="147781" y="1712783"/>
            <a:ext cx="10504199" cy="6186696"/>
          </a:xfrm>
          <a:prstGeom prst="rect">
            <a:avLst/>
          </a:prstGeom>
        </p:spPr>
      </p:pic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-</a:t>
            </a:r>
            <a:r>
              <a:rPr lang="en-US" altLang="ko-KR" sz="4000" b="1" u="sng" dirty="0"/>
              <a:t> </a:t>
            </a:r>
            <a:r>
              <a:rPr lang="en-US" altLang="ko-KR" sz="3200" u="sng" dirty="0"/>
              <a:t>Project and </a:t>
            </a:r>
            <a:r>
              <a:rPr lang="en-US" altLang="ko-KR" sz="3200" u="sng" dirty="0" err="1"/>
              <a:t>src</a:t>
            </a:r>
            <a:endParaRPr lang="ko-KR" altLang="en-US" sz="3200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AAB6A-3F05-6436-D6C7-B2B1413F741B}"/>
              </a:ext>
            </a:extLst>
          </p:cNvPr>
          <p:cNvSpPr/>
          <p:nvPr/>
        </p:nvSpPr>
        <p:spPr>
          <a:xfrm>
            <a:off x="89997" y="4806131"/>
            <a:ext cx="10613374" cy="2834641"/>
          </a:xfrm>
          <a:prstGeom prst="rect">
            <a:avLst/>
          </a:prstGeom>
          <a:noFill/>
          <a:ln w="38100">
            <a:solidFill>
              <a:srgbClr val="002266"/>
            </a:solidFill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94AE3-79B8-094D-4193-3CD58C497713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721326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5" y="894292"/>
            <a:ext cx="16659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Create.py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48FC5-31D8-4BD3-F07E-3B63AEC33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5" y="1602177"/>
            <a:ext cx="8426062" cy="5090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206E8-2317-F43A-004B-5D54BAC26332}"/>
              </a:ext>
            </a:extLst>
          </p:cNvPr>
          <p:cNvSpPr txBox="1"/>
          <p:nvPr/>
        </p:nvSpPr>
        <p:spPr>
          <a:xfrm flipH="1">
            <a:off x="333625" y="6938544"/>
            <a:ext cx="8063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If there is no ‘result’ directory, </a:t>
            </a:r>
          </a:p>
          <a:p>
            <a:r>
              <a:rPr lang="en-US" altLang="ko-KR" sz="2400" b="1" dirty="0"/>
              <a:t>it is a code that functions to create </a:t>
            </a:r>
            <a:r>
              <a:rPr lang="en-US" altLang="ko-KR" sz="2400" b="1" dirty="0">
                <a:solidFill>
                  <a:srgbClr val="FF0000"/>
                </a:solidFill>
              </a:rPr>
              <a:t>a new </a:t>
            </a:r>
            <a:r>
              <a:rPr lang="en-US" altLang="ko-KR" sz="2400" b="1" dirty="0"/>
              <a:t>directory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1B31F-0E24-FB51-1673-218FE4B04F8F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18361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4" y="894292"/>
            <a:ext cx="147012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loading.py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89D578-3A75-0912-3A56-9AEAF486A29F}"/>
              </a:ext>
            </a:extLst>
          </p:cNvPr>
          <p:cNvGrpSpPr/>
          <p:nvPr/>
        </p:nvGrpSpPr>
        <p:grpSpPr>
          <a:xfrm>
            <a:off x="333624" y="7294216"/>
            <a:ext cx="8289548" cy="1510991"/>
            <a:chOff x="59322" y="6586330"/>
            <a:chExt cx="10687433" cy="1948070"/>
          </a:xfrm>
        </p:grpSpPr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59169F0B-24F9-6DE9-31E1-6542DD772FA8}"/>
                </a:ext>
              </a:extLst>
            </p:cNvPr>
            <p:cNvSpPr/>
            <p:nvPr/>
          </p:nvSpPr>
          <p:spPr>
            <a:xfrm>
              <a:off x="6603509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data_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plotting.py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423E171C-0598-B237-74B1-E6F90E767C07}"/>
                </a:ext>
              </a:extLst>
            </p:cNvPr>
            <p:cNvSpPr/>
            <p:nvPr/>
          </p:nvSpPr>
          <p:spPr>
            <a:xfrm>
              <a:off x="59322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Run.py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36E5F2A7-618B-8111-D46E-372C9F465995}"/>
                </a:ext>
              </a:extLst>
            </p:cNvPr>
            <p:cNvSpPr/>
            <p:nvPr/>
          </p:nvSpPr>
          <p:spPr>
            <a:xfrm>
              <a:off x="442211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xml.py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CE11B5F1-5AE0-028F-0E4A-DD5E4133CE20}"/>
                </a:ext>
              </a:extLst>
            </p:cNvPr>
            <p:cNvSpPr/>
            <p:nvPr/>
          </p:nvSpPr>
          <p:spPr>
            <a:xfrm>
              <a:off x="2240718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8891F22D-2973-FA59-D74F-4609455CB4C1}"/>
                </a:ext>
              </a:extLst>
            </p:cNvPr>
            <p:cNvSpPr/>
            <p:nvPr/>
          </p:nvSpPr>
          <p:spPr>
            <a:xfrm>
              <a:off x="878490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export.py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1052C36-A8AA-54BA-B45A-B034C3DABA30}"/>
                </a:ext>
              </a:extLst>
            </p:cNvPr>
            <p:cNvSpPr/>
            <p:nvPr/>
          </p:nvSpPr>
          <p:spPr>
            <a:xfrm>
              <a:off x="59322" y="6586330"/>
              <a:ext cx="4247635" cy="19480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EACB2A-CA51-77C2-E777-E5495F1F53D5}"/>
              </a:ext>
            </a:extLst>
          </p:cNvPr>
          <p:cNvSpPr txBox="1"/>
          <p:nvPr/>
        </p:nvSpPr>
        <p:spPr>
          <a:xfrm>
            <a:off x="245943" y="6586330"/>
            <a:ext cx="338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Status of </a:t>
            </a:r>
            <a:r>
              <a:rPr lang="en-US" altLang="ko-KR" sz="3200" b="1" dirty="0"/>
              <a:t>project B3</a:t>
            </a:r>
            <a:endParaRPr lang="ko-KR" altLang="en-US" sz="2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F71749-7671-C2C4-650D-D9E38FFF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3" y="1479068"/>
            <a:ext cx="5908098" cy="31679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DFBF57-28EC-707E-5028-C8DC22245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4545938"/>
            <a:ext cx="6065705" cy="151099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42CF3C-DBA7-A367-AD96-581FFF1F2A3C}"/>
              </a:ext>
            </a:extLst>
          </p:cNvPr>
          <p:cNvSpPr/>
          <p:nvPr/>
        </p:nvSpPr>
        <p:spPr>
          <a:xfrm>
            <a:off x="333624" y="3308651"/>
            <a:ext cx="1891416" cy="326886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5997CB-8254-0F0B-C593-CC879FE278EA}"/>
              </a:ext>
            </a:extLst>
          </p:cNvPr>
          <p:cNvSpPr/>
          <p:nvPr/>
        </p:nvSpPr>
        <p:spPr>
          <a:xfrm>
            <a:off x="286116" y="4219052"/>
            <a:ext cx="1891416" cy="326886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628E13-F57A-BAB5-CA3A-056B2938AFDA}"/>
              </a:ext>
            </a:extLst>
          </p:cNvPr>
          <p:cNvSpPr/>
          <p:nvPr/>
        </p:nvSpPr>
        <p:spPr>
          <a:xfrm>
            <a:off x="250825" y="4553972"/>
            <a:ext cx="2978512" cy="216150"/>
          </a:xfrm>
          <a:prstGeom prst="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5D5A8F-B961-3894-AFFB-E2D00C9D8A9C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091640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4" y="894292"/>
            <a:ext cx="147012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loading.py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787849-BF60-2A73-E963-593C553C4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6" r="233"/>
          <a:stretch/>
        </p:blipFill>
        <p:spPr>
          <a:xfrm>
            <a:off x="250825" y="1356720"/>
            <a:ext cx="8120817" cy="3594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D117D0-60F7-E7A2-7633-B35DD57CC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43" y="4951451"/>
            <a:ext cx="9355257" cy="40582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DD7FC-9706-A5B9-7F04-377903A05A26}"/>
              </a:ext>
            </a:extLst>
          </p:cNvPr>
          <p:cNvSpPr/>
          <p:nvPr/>
        </p:nvSpPr>
        <p:spPr>
          <a:xfrm>
            <a:off x="3365525" y="7406640"/>
            <a:ext cx="2034356" cy="236178"/>
          </a:xfrm>
          <a:prstGeom prst="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056EC7-EF4E-5883-E75D-2411849349F4}"/>
              </a:ext>
            </a:extLst>
          </p:cNvPr>
          <p:cNvSpPr/>
          <p:nvPr/>
        </p:nvSpPr>
        <p:spPr>
          <a:xfrm>
            <a:off x="2634005" y="3850640"/>
            <a:ext cx="2034356" cy="236178"/>
          </a:xfrm>
          <a:prstGeom prst="rect">
            <a:avLst/>
          </a:pr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EAC28-365C-3FC9-653D-788685F0879F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1714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4" y="894292"/>
            <a:ext cx="194611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loadingxml.py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BA0CBF-617C-43A4-3195-57B2A0467A3B}"/>
              </a:ext>
            </a:extLst>
          </p:cNvPr>
          <p:cNvGrpSpPr/>
          <p:nvPr/>
        </p:nvGrpSpPr>
        <p:grpSpPr>
          <a:xfrm>
            <a:off x="333624" y="7318986"/>
            <a:ext cx="8289548" cy="1510991"/>
            <a:chOff x="59322" y="6618265"/>
            <a:chExt cx="10687433" cy="1948070"/>
          </a:xfrm>
        </p:grpSpPr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47765936-8995-79C0-5198-02F3D338BE80}"/>
                </a:ext>
              </a:extLst>
            </p:cNvPr>
            <p:cNvSpPr/>
            <p:nvPr/>
          </p:nvSpPr>
          <p:spPr>
            <a:xfrm>
              <a:off x="6603509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data_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plotting.py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18DEC14C-D5B9-72F6-9593-0C68F35265AF}"/>
                </a:ext>
              </a:extLst>
            </p:cNvPr>
            <p:cNvSpPr/>
            <p:nvPr/>
          </p:nvSpPr>
          <p:spPr>
            <a:xfrm>
              <a:off x="59322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Run.py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EADD1B8F-D62E-648F-8D28-79D23DCF620C}"/>
                </a:ext>
              </a:extLst>
            </p:cNvPr>
            <p:cNvSpPr/>
            <p:nvPr/>
          </p:nvSpPr>
          <p:spPr>
            <a:xfrm>
              <a:off x="442211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xml.py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7AD5F2E2-7829-AEEB-C798-56C0DFD7CCBE}"/>
                </a:ext>
              </a:extLst>
            </p:cNvPr>
            <p:cNvSpPr/>
            <p:nvPr/>
          </p:nvSpPr>
          <p:spPr>
            <a:xfrm>
              <a:off x="2240718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F3604033-7516-93EB-2A1F-1290C95579F8}"/>
                </a:ext>
              </a:extLst>
            </p:cNvPr>
            <p:cNvSpPr/>
            <p:nvPr/>
          </p:nvSpPr>
          <p:spPr>
            <a:xfrm>
              <a:off x="878490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export.py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2B98EC-C771-46B6-BD35-8C8BD2D2759F}"/>
                </a:ext>
              </a:extLst>
            </p:cNvPr>
            <p:cNvSpPr/>
            <p:nvPr/>
          </p:nvSpPr>
          <p:spPr>
            <a:xfrm>
              <a:off x="2136328" y="6618265"/>
              <a:ext cx="4247635" cy="19480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DD4F33-D8ED-628D-FA78-F20445E3D406}"/>
              </a:ext>
            </a:extLst>
          </p:cNvPr>
          <p:cNvSpPr txBox="1"/>
          <p:nvPr/>
        </p:nvSpPr>
        <p:spPr>
          <a:xfrm>
            <a:off x="245943" y="6586330"/>
            <a:ext cx="338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Status of </a:t>
            </a:r>
            <a:r>
              <a:rPr lang="en-US" altLang="ko-KR" sz="3200" b="1" dirty="0"/>
              <a:t>project B3</a:t>
            </a:r>
            <a:endParaRPr lang="ko-KR" altLang="en-US" sz="2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5C76BB6-A700-4656-BE26-8CC52430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4" y="1451781"/>
            <a:ext cx="9529279" cy="524011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B2BAC-CEDF-0672-47F6-86BF7714B293}"/>
              </a:ext>
            </a:extLst>
          </p:cNvPr>
          <p:cNvSpPr/>
          <p:nvPr/>
        </p:nvSpPr>
        <p:spPr>
          <a:xfrm>
            <a:off x="250825" y="6139704"/>
            <a:ext cx="2978512" cy="216150"/>
          </a:xfrm>
          <a:prstGeom prst="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3C1B52-B844-B56B-0947-C2DDB96265DD}"/>
              </a:ext>
            </a:extLst>
          </p:cNvPr>
          <p:cNvSpPr/>
          <p:nvPr/>
        </p:nvSpPr>
        <p:spPr>
          <a:xfrm>
            <a:off x="1442720" y="6134584"/>
            <a:ext cx="1115284" cy="22260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9F09A-D8A6-9123-DAED-03F0FF78E5A4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388102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4" y="894292"/>
            <a:ext cx="194611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loadingxml.py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33ABBB-F921-CBD8-4A01-947E030B7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76"/>
          <a:stretch/>
        </p:blipFill>
        <p:spPr>
          <a:xfrm>
            <a:off x="250825" y="1399632"/>
            <a:ext cx="8382000" cy="4208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98E5FE-5EB4-3D6A-BA6E-DADEC55A57B2}"/>
              </a:ext>
            </a:extLst>
          </p:cNvPr>
          <p:cNvSpPr txBox="1"/>
          <p:nvPr/>
        </p:nvSpPr>
        <p:spPr>
          <a:xfrm>
            <a:off x="3617942" y="5537825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▪ ▪ ▪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469C503-A341-8488-0D59-C0D74E85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43" y="5836661"/>
            <a:ext cx="8496300" cy="3028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15C55A6-43B4-21CE-AC0B-6CC5D0C17C4B}"/>
              </a:ext>
            </a:extLst>
          </p:cNvPr>
          <p:cNvSpPr/>
          <p:nvPr/>
        </p:nvSpPr>
        <p:spPr>
          <a:xfrm>
            <a:off x="250825" y="1399632"/>
            <a:ext cx="2507615" cy="261528"/>
          </a:xfrm>
          <a:prstGeom prst="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93F971-ABD5-55E6-D55D-50283E342650}"/>
              </a:ext>
            </a:extLst>
          </p:cNvPr>
          <p:cNvSpPr/>
          <p:nvPr/>
        </p:nvSpPr>
        <p:spPr>
          <a:xfrm>
            <a:off x="245943" y="2990837"/>
            <a:ext cx="1742877" cy="261528"/>
          </a:xfrm>
          <a:prstGeom prst="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94E995-53AA-C298-F114-AF283572800E}"/>
              </a:ext>
            </a:extLst>
          </p:cNvPr>
          <p:cNvSpPr/>
          <p:nvPr/>
        </p:nvSpPr>
        <p:spPr>
          <a:xfrm>
            <a:off x="1859280" y="3515020"/>
            <a:ext cx="1056640" cy="26152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46A4E-ACBA-A887-3279-842DFA368AF7}"/>
              </a:ext>
            </a:extLst>
          </p:cNvPr>
          <p:cNvSpPr/>
          <p:nvPr/>
        </p:nvSpPr>
        <p:spPr>
          <a:xfrm>
            <a:off x="976311" y="7843718"/>
            <a:ext cx="2866483" cy="26152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F0681-EBF7-6497-54D2-5A3991F01F67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5430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5" y="894292"/>
            <a:ext cx="22592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data_plotting.py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B3E060-D2F1-85EE-0F8F-01CAC446492B}"/>
              </a:ext>
            </a:extLst>
          </p:cNvPr>
          <p:cNvGrpSpPr/>
          <p:nvPr/>
        </p:nvGrpSpPr>
        <p:grpSpPr>
          <a:xfrm>
            <a:off x="333624" y="7318986"/>
            <a:ext cx="8289548" cy="1510991"/>
            <a:chOff x="59322" y="6618265"/>
            <a:chExt cx="10687433" cy="1948070"/>
          </a:xfrm>
        </p:grpSpPr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7FCDA3D2-327F-6881-9ED0-021B2B2AFB76}"/>
                </a:ext>
              </a:extLst>
            </p:cNvPr>
            <p:cNvSpPr/>
            <p:nvPr/>
          </p:nvSpPr>
          <p:spPr>
            <a:xfrm>
              <a:off x="6603509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data_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plotting.py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4A86F255-7A8E-2FE9-82EE-A10729140F3B}"/>
                </a:ext>
              </a:extLst>
            </p:cNvPr>
            <p:cNvSpPr/>
            <p:nvPr/>
          </p:nvSpPr>
          <p:spPr>
            <a:xfrm>
              <a:off x="59322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Run.py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7A0B4321-431C-8CCE-5E01-5F719FC79769}"/>
                </a:ext>
              </a:extLst>
            </p:cNvPr>
            <p:cNvSpPr/>
            <p:nvPr/>
          </p:nvSpPr>
          <p:spPr>
            <a:xfrm>
              <a:off x="442211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xml.py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DBB015D4-1C0B-6602-29AF-B98781A8C33F}"/>
                </a:ext>
              </a:extLst>
            </p:cNvPr>
            <p:cNvSpPr/>
            <p:nvPr/>
          </p:nvSpPr>
          <p:spPr>
            <a:xfrm>
              <a:off x="2240718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2261B523-E1EA-7C24-C68C-2C68FA6E26CD}"/>
                </a:ext>
              </a:extLst>
            </p:cNvPr>
            <p:cNvSpPr/>
            <p:nvPr/>
          </p:nvSpPr>
          <p:spPr>
            <a:xfrm>
              <a:off x="878490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export.py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5D99813-FC10-D563-2E3F-BC462262E679}"/>
                </a:ext>
              </a:extLst>
            </p:cNvPr>
            <p:cNvSpPr/>
            <p:nvPr/>
          </p:nvSpPr>
          <p:spPr>
            <a:xfrm>
              <a:off x="4344912" y="6618265"/>
              <a:ext cx="4247635" cy="19480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99746D-7D46-7E8D-B7EE-9C3E49C205DF}"/>
              </a:ext>
            </a:extLst>
          </p:cNvPr>
          <p:cNvSpPr txBox="1"/>
          <p:nvPr/>
        </p:nvSpPr>
        <p:spPr>
          <a:xfrm>
            <a:off x="245943" y="6586330"/>
            <a:ext cx="338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Status of </a:t>
            </a:r>
            <a:r>
              <a:rPr lang="en-US" altLang="ko-KR" sz="3200" b="1" dirty="0"/>
              <a:t>project B3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1B272-EBFD-5903-67A1-EB078C2F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3"/>
          <a:stretch/>
        </p:blipFill>
        <p:spPr>
          <a:xfrm>
            <a:off x="245943" y="2073401"/>
            <a:ext cx="4600575" cy="27279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780FD4-3364-1952-2DF5-19FB1C56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574" y="2073401"/>
            <a:ext cx="3762375" cy="31051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9374B1-33EC-83EE-34DD-3F0C978DFDB4}"/>
              </a:ext>
            </a:extLst>
          </p:cNvPr>
          <p:cNvSpPr/>
          <p:nvPr/>
        </p:nvSpPr>
        <p:spPr>
          <a:xfrm>
            <a:off x="245943" y="2111166"/>
            <a:ext cx="3168589" cy="250070"/>
          </a:xfrm>
          <a:prstGeom prst="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CC4B17-056F-4E12-AF79-C278F01AB9BB}"/>
              </a:ext>
            </a:extLst>
          </p:cNvPr>
          <p:cNvSpPr/>
          <p:nvPr/>
        </p:nvSpPr>
        <p:spPr>
          <a:xfrm>
            <a:off x="5618527" y="2066794"/>
            <a:ext cx="3004645" cy="294441"/>
          </a:xfrm>
          <a:prstGeom prst="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FFA20-90D4-C973-B61B-884233769D08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368044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5" y="894292"/>
            <a:ext cx="22592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data_plotting.py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8D84CE-398B-65BD-57C7-89DB1A13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1696"/>
            <a:ext cx="10782300" cy="554355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0C3B58-23F1-0CB3-6AD5-D42CE52F175A}"/>
              </a:ext>
            </a:extLst>
          </p:cNvPr>
          <p:cNvCxnSpPr/>
          <p:nvPr/>
        </p:nvCxnSpPr>
        <p:spPr>
          <a:xfrm>
            <a:off x="781879" y="3273286"/>
            <a:ext cx="15902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23490EF-2B83-1805-94CE-12A2F6F318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r="44590" b="46032"/>
          <a:stretch/>
        </p:blipFill>
        <p:spPr>
          <a:xfrm>
            <a:off x="4601068" y="1021037"/>
            <a:ext cx="4863329" cy="2748164"/>
          </a:xfrm>
          <a:prstGeom prst="rect">
            <a:avLst/>
          </a:prstGeom>
          <a:ln>
            <a:solidFill>
              <a:srgbClr val="002266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9C94F1-4866-7DB0-4062-F3BB2C8033D8}"/>
              </a:ext>
            </a:extLst>
          </p:cNvPr>
          <p:cNvSpPr/>
          <p:nvPr/>
        </p:nvSpPr>
        <p:spPr>
          <a:xfrm>
            <a:off x="-31848" y="2552745"/>
            <a:ext cx="1590260" cy="259899"/>
          </a:xfrm>
          <a:prstGeom prst="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FDAC3-2F3E-8AC9-A71A-ECA24A7A18F8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245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5" y="894292"/>
            <a:ext cx="22592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data_plotting.py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99974B-C929-2D99-9BAC-9DD8F23702B2}"/>
              </a:ext>
            </a:extLst>
          </p:cNvPr>
          <p:cNvGrpSpPr/>
          <p:nvPr/>
        </p:nvGrpSpPr>
        <p:grpSpPr>
          <a:xfrm>
            <a:off x="225287" y="2097088"/>
            <a:ext cx="8326456" cy="2438400"/>
            <a:chOff x="225287" y="2097088"/>
            <a:chExt cx="8326456" cy="2438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37EF63-0345-790A-B69E-847290A22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943" y="2097088"/>
              <a:ext cx="8305800" cy="24384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CC4B1F-5312-0B3C-F40C-93C2CF79478F}"/>
                </a:ext>
              </a:extLst>
            </p:cNvPr>
            <p:cNvCxnSpPr/>
            <p:nvPr/>
          </p:nvCxnSpPr>
          <p:spPr>
            <a:xfrm>
              <a:off x="225287" y="2345633"/>
              <a:ext cx="1590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A22EC8E-9392-2436-9A31-92FFA2A484EB}"/>
              </a:ext>
            </a:extLst>
          </p:cNvPr>
          <p:cNvGrpSpPr/>
          <p:nvPr/>
        </p:nvGrpSpPr>
        <p:grpSpPr>
          <a:xfrm>
            <a:off x="245943" y="4958961"/>
            <a:ext cx="7334250" cy="3390900"/>
            <a:chOff x="245943" y="4958961"/>
            <a:chExt cx="7334250" cy="3390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3A327E-1BC3-B713-10F7-550512BBA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943" y="4958961"/>
              <a:ext cx="7334250" cy="3390900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28C1B3-5513-7DA9-3040-8720C1F387CA}"/>
                </a:ext>
              </a:extLst>
            </p:cNvPr>
            <p:cNvCxnSpPr/>
            <p:nvPr/>
          </p:nvCxnSpPr>
          <p:spPr>
            <a:xfrm>
              <a:off x="251791" y="5234609"/>
              <a:ext cx="1590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F63A9BD-5F54-2578-F324-9EEFDA3E81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3" t="1830" b="49250"/>
          <a:stretch/>
        </p:blipFill>
        <p:spPr>
          <a:xfrm>
            <a:off x="7202204" y="2567571"/>
            <a:ext cx="3557803" cy="1967917"/>
          </a:xfrm>
          <a:prstGeom prst="rect">
            <a:avLst/>
          </a:prstGeom>
          <a:ln>
            <a:solidFill>
              <a:srgbClr val="002266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E09D58-CD1F-50C6-8181-4EF6CDC064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 t="53003" r="46196" b="-202"/>
          <a:stretch/>
        </p:blipFill>
        <p:spPr>
          <a:xfrm>
            <a:off x="6851737" y="6406372"/>
            <a:ext cx="3800374" cy="1943489"/>
          </a:xfrm>
          <a:prstGeom prst="rect">
            <a:avLst/>
          </a:prstGeom>
          <a:ln>
            <a:solidFill>
              <a:srgbClr val="002266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1FAF4F-633E-828F-9E89-FA2CFA6A0BFE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72254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5ECC35-1A5F-3A47-3195-4C4C46C82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2" y="2300917"/>
            <a:ext cx="10465352" cy="63011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3AA2B7B-D33B-F658-A1F1-98541C269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26" y="1615857"/>
            <a:ext cx="2588951" cy="4866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2" y="313151"/>
            <a:ext cx="8083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INDEX and Description </a:t>
            </a:r>
            <a:r>
              <a:rPr lang="en-US" altLang="ko-KR" sz="3200" u="sng" dirty="0"/>
              <a:t>in README.md</a:t>
            </a:r>
            <a:endParaRPr lang="ko-KR" altLang="en-US" sz="3200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CB7F66-A11D-1A7C-BF38-7C932817B137}"/>
              </a:ext>
            </a:extLst>
          </p:cNvPr>
          <p:cNvSpPr txBox="1"/>
          <p:nvPr/>
        </p:nvSpPr>
        <p:spPr>
          <a:xfrm>
            <a:off x="6803940" y="1931585"/>
            <a:ext cx="394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https://github.com/HYUB3/project.git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F030B-92AD-48AF-CDD3-7BAC864C0644}"/>
              </a:ext>
            </a:extLst>
          </p:cNvPr>
          <p:cNvSpPr txBox="1"/>
          <p:nvPr/>
        </p:nvSpPr>
        <p:spPr>
          <a:xfrm>
            <a:off x="5098584" y="8497888"/>
            <a:ext cx="3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930327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5" y="894292"/>
            <a:ext cx="22592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data_plotting.py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D24FBC8-D3CA-CAD7-A08C-BE15CD78E6C6}"/>
              </a:ext>
            </a:extLst>
          </p:cNvPr>
          <p:cNvGrpSpPr/>
          <p:nvPr/>
        </p:nvGrpSpPr>
        <p:grpSpPr>
          <a:xfrm>
            <a:off x="250825" y="1497013"/>
            <a:ext cx="10329897" cy="6076950"/>
            <a:chOff x="250825" y="2733503"/>
            <a:chExt cx="10329897" cy="60769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E903A0-8D3E-24B8-CFF8-1019A18B9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71"/>
            <a:stretch/>
          </p:blipFill>
          <p:spPr>
            <a:xfrm>
              <a:off x="250825" y="2733503"/>
              <a:ext cx="10329897" cy="607695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24BCCE7-13D2-BB4D-8C30-12A19C27E367}"/>
                </a:ext>
              </a:extLst>
            </p:cNvPr>
            <p:cNvCxnSpPr/>
            <p:nvPr/>
          </p:nvCxnSpPr>
          <p:spPr>
            <a:xfrm>
              <a:off x="728870" y="3008243"/>
              <a:ext cx="15902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1F53B4E-4F3B-A0A7-3291-39C9D6E09E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4" t="54192" r="1254"/>
          <a:stretch/>
        </p:blipFill>
        <p:spPr>
          <a:xfrm>
            <a:off x="6481347" y="6163761"/>
            <a:ext cx="3697201" cy="1886178"/>
          </a:xfrm>
          <a:prstGeom prst="rect">
            <a:avLst/>
          </a:prstGeom>
          <a:ln>
            <a:solidFill>
              <a:srgbClr val="002266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C4F37B-893F-FDAF-9025-5079DB2F6088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0600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5" y="894292"/>
            <a:ext cx="22592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data_plotting.py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AC786D-DB1F-42E5-A8D6-E6F9BC64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109822"/>
            <a:ext cx="10401300" cy="5734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D95F7D-09C2-E000-5D4D-E5CAF7C464A1}"/>
              </a:ext>
            </a:extLst>
          </p:cNvPr>
          <p:cNvSpPr txBox="1"/>
          <p:nvPr/>
        </p:nvSpPr>
        <p:spPr>
          <a:xfrm>
            <a:off x="478875" y="1835314"/>
            <a:ext cx="177962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substraction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94E6A-6CDC-096E-0439-6F3CAAD199ED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13480791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4" y="894292"/>
            <a:ext cx="141566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export.py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AE73DEF-3C5D-7E46-217A-76E95DE68011}"/>
              </a:ext>
            </a:extLst>
          </p:cNvPr>
          <p:cNvGrpSpPr/>
          <p:nvPr/>
        </p:nvGrpSpPr>
        <p:grpSpPr>
          <a:xfrm>
            <a:off x="333624" y="7446547"/>
            <a:ext cx="8289548" cy="1255870"/>
            <a:chOff x="59322" y="6782725"/>
            <a:chExt cx="10687433" cy="1619151"/>
          </a:xfrm>
        </p:grpSpPr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E76DDA34-2BB5-47FB-6DEF-F6D4A352E757}"/>
                </a:ext>
              </a:extLst>
            </p:cNvPr>
            <p:cNvSpPr/>
            <p:nvPr/>
          </p:nvSpPr>
          <p:spPr>
            <a:xfrm>
              <a:off x="6603509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data_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plotting.py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B622121E-5293-E435-0A3B-41DC63AE3845}"/>
                </a:ext>
              </a:extLst>
            </p:cNvPr>
            <p:cNvSpPr/>
            <p:nvPr/>
          </p:nvSpPr>
          <p:spPr>
            <a:xfrm>
              <a:off x="59322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Run.py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A9F6C8BC-7509-EB8F-E3F8-264DF1312B98}"/>
                </a:ext>
              </a:extLst>
            </p:cNvPr>
            <p:cNvSpPr/>
            <p:nvPr/>
          </p:nvSpPr>
          <p:spPr>
            <a:xfrm>
              <a:off x="442211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xml.py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2225AC2C-E1E2-5006-758A-13C032C84E2C}"/>
                </a:ext>
              </a:extLst>
            </p:cNvPr>
            <p:cNvSpPr/>
            <p:nvPr/>
          </p:nvSpPr>
          <p:spPr>
            <a:xfrm>
              <a:off x="2240718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7AC6BBBA-F874-02A2-4E15-E3489CA58F58}"/>
                </a:ext>
              </a:extLst>
            </p:cNvPr>
            <p:cNvSpPr/>
            <p:nvPr/>
          </p:nvSpPr>
          <p:spPr>
            <a:xfrm>
              <a:off x="878490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export.py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0957FD-28C2-1DDB-1348-B28366539286}"/>
              </a:ext>
            </a:extLst>
          </p:cNvPr>
          <p:cNvSpPr/>
          <p:nvPr/>
        </p:nvSpPr>
        <p:spPr>
          <a:xfrm>
            <a:off x="5336004" y="7318986"/>
            <a:ext cx="3294615" cy="151099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8E091-AC57-EEA8-56D5-B4DD5965F353}"/>
              </a:ext>
            </a:extLst>
          </p:cNvPr>
          <p:cNvSpPr txBox="1"/>
          <p:nvPr/>
        </p:nvSpPr>
        <p:spPr>
          <a:xfrm>
            <a:off x="245943" y="6586330"/>
            <a:ext cx="338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Status of </a:t>
            </a:r>
            <a:r>
              <a:rPr lang="en-US" altLang="ko-KR" sz="3200" b="1" dirty="0"/>
              <a:t>project B3</a:t>
            </a:r>
            <a:endParaRPr lang="ko-KR" altLang="en-US" sz="2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5129BEB-BD31-A3ED-5C35-4AAD9F12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527192"/>
            <a:ext cx="9925751" cy="472421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0FD68B-FCD7-BCEF-EDEB-3C6CAAD1A7D2}"/>
              </a:ext>
            </a:extLst>
          </p:cNvPr>
          <p:cNvSpPr/>
          <p:nvPr/>
        </p:nvSpPr>
        <p:spPr>
          <a:xfrm>
            <a:off x="245944" y="2581154"/>
            <a:ext cx="2173166" cy="289365"/>
          </a:xfrm>
          <a:prstGeom prst="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4C26E7-5873-B95F-37A1-E286242BBD7A}"/>
              </a:ext>
            </a:extLst>
          </p:cNvPr>
          <p:cNvSpPr/>
          <p:nvPr/>
        </p:nvSpPr>
        <p:spPr>
          <a:xfrm>
            <a:off x="245943" y="1546195"/>
            <a:ext cx="1328214" cy="315917"/>
          </a:xfrm>
          <a:prstGeom prst="rect">
            <a:avLst/>
          </a:pr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891141-ABB9-4663-0B6F-4036067E7F38}"/>
              </a:ext>
            </a:extLst>
          </p:cNvPr>
          <p:cNvCxnSpPr>
            <a:stCxn id="15" idx="3"/>
          </p:cNvCxnSpPr>
          <p:nvPr/>
        </p:nvCxnSpPr>
        <p:spPr>
          <a:xfrm flipV="1">
            <a:off x="1574157" y="1355957"/>
            <a:ext cx="1574157" cy="3481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2E7FC9-F129-DDB3-42E8-830B0D2A9755}"/>
              </a:ext>
            </a:extLst>
          </p:cNvPr>
          <p:cNvSpPr txBox="1"/>
          <p:nvPr/>
        </p:nvSpPr>
        <p:spPr>
          <a:xfrm>
            <a:off x="3190520" y="1076065"/>
            <a:ext cx="2897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data_plotting.plotting</a:t>
            </a:r>
            <a:r>
              <a:rPr lang="en-US" altLang="ko-KR" sz="2000" b="1" dirty="0"/>
              <a:t>()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BA3D4-DEC6-9E82-6BA2-48C807097675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367918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-53009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 err="1"/>
              <a:t>src</a:t>
            </a:r>
            <a:r>
              <a:rPr lang="en-US" altLang="ko-KR" sz="3200" u="sng" dirty="0"/>
              <a:t> in Project</a:t>
            </a:r>
            <a:endParaRPr lang="ko-KR" altLang="en-US" sz="32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5F21-2873-592A-4C26-51EAC2DA6E44}"/>
              </a:ext>
            </a:extLst>
          </p:cNvPr>
          <p:cNvSpPr txBox="1"/>
          <p:nvPr/>
        </p:nvSpPr>
        <p:spPr>
          <a:xfrm>
            <a:off x="333624" y="894292"/>
            <a:ext cx="141566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export.py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491A1A-08C0-C491-F2F8-7F7E539C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3" y="1602177"/>
            <a:ext cx="9547414" cy="57990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3942BE-05A1-56DB-309C-1FA10C4EA30F}"/>
              </a:ext>
            </a:extLst>
          </p:cNvPr>
          <p:cNvSpPr/>
          <p:nvPr/>
        </p:nvSpPr>
        <p:spPr>
          <a:xfrm>
            <a:off x="245944" y="1675569"/>
            <a:ext cx="1503344" cy="365266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165D7-1D8A-F33E-BB45-816982A5AAA7}"/>
              </a:ext>
            </a:extLst>
          </p:cNvPr>
          <p:cNvCxnSpPr>
            <a:stCxn id="6" idx="0"/>
          </p:cNvCxnSpPr>
          <p:nvPr/>
        </p:nvCxnSpPr>
        <p:spPr>
          <a:xfrm flipV="1">
            <a:off x="997616" y="1232452"/>
            <a:ext cx="2686488" cy="443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A28FF-0B74-C87D-9C3D-46BC480BAC50}"/>
              </a:ext>
            </a:extLst>
          </p:cNvPr>
          <p:cNvSpPr txBox="1"/>
          <p:nvPr/>
        </p:nvSpPr>
        <p:spPr>
          <a:xfrm>
            <a:off x="3684104" y="994533"/>
            <a:ext cx="265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by loadingxml.py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A8C623-6F8C-C8B0-1C3B-DAE22AAB4E16}"/>
              </a:ext>
            </a:extLst>
          </p:cNvPr>
          <p:cNvSpPr/>
          <p:nvPr/>
        </p:nvSpPr>
        <p:spPr>
          <a:xfrm>
            <a:off x="2028362" y="5724108"/>
            <a:ext cx="1655742" cy="34538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41A4FE-7933-5C88-08B2-606C008C0075}"/>
              </a:ext>
            </a:extLst>
          </p:cNvPr>
          <p:cNvSpPr/>
          <p:nvPr/>
        </p:nvSpPr>
        <p:spPr>
          <a:xfrm>
            <a:off x="250825" y="6459602"/>
            <a:ext cx="1418950" cy="365266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561C8-F990-9C3F-109B-FEC03CDD3CBB}"/>
              </a:ext>
            </a:extLst>
          </p:cNvPr>
          <p:cNvSpPr txBox="1"/>
          <p:nvPr/>
        </p:nvSpPr>
        <p:spPr>
          <a:xfrm>
            <a:off x="5108228" y="8634235"/>
            <a:ext cx="44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854017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CB5FF17-6F61-979A-D238-4E2724C23A47}"/>
              </a:ext>
            </a:extLst>
          </p:cNvPr>
          <p:cNvSpPr/>
          <p:nvPr/>
        </p:nvSpPr>
        <p:spPr>
          <a:xfrm flipH="1" flipV="1">
            <a:off x="0" y="0"/>
            <a:ext cx="10799762" cy="3815352"/>
          </a:xfrm>
          <a:prstGeom prst="triangle">
            <a:avLst>
              <a:gd name="adj" fmla="val 0"/>
            </a:avLst>
          </a:prstGeom>
          <a:solidFill>
            <a:srgbClr val="002266"/>
          </a:solidFill>
          <a:ln>
            <a:noFill/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F20A6-22B0-BDEE-2830-393BE8258539}"/>
              </a:ext>
            </a:extLst>
          </p:cNvPr>
          <p:cNvSpPr txBox="1"/>
          <p:nvPr/>
        </p:nvSpPr>
        <p:spPr>
          <a:xfrm rot="1179352">
            <a:off x="2212259" y="928372"/>
            <a:ext cx="92693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  <a:latin typeface="+mj-ea"/>
                <a:ea typeface="+mj-ea"/>
              </a:rPr>
              <a:t>Thank You !</a:t>
            </a:r>
            <a:endParaRPr lang="ko-KR" altLang="en-US" sz="11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56FB41-0EAA-ADC8-DED2-1737B5469F81}"/>
              </a:ext>
            </a:extLst>
          </p:cNvPr>
          <p:cNvSpPr txBox="1"/>
          <p:nvPr/>
        </p:nvSpPr>
        <p:spPr>
          <a:xfrm>
            <a:off x="3637342" y="3815352"/>
            <a:ext cx="35250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dirty="0">
                <a:ea typeface="Cambria Math" panose="02040503050406030204" pitchFamily="18" charset="0"/>
              </a:rPr>
              <a:t>Q</a:t>
            </a:r>
            <a:r>
              <a:rPr lang="en-US" altLang="ko-KR" sz="9600" b="1" dirty="0">
                <a:solidFill>
                  <a:srgbClr val="002266"/>
                </a:solidFill>
                <a:ea typeface="Cambria Math" panose="02040503050406030204" pitchFamily="18" charset="0"/>
              </a:rPr>
              <a:t>&amp;</a:t>
            </a:r>
            <a:r>
              <a:rPr lang="en-US" altLang="ko-KR" sz="13800" b="1" dirty="0">
                <a:ea typeface="Cambria Math" panose="02040503050406030204" pitchFamily="18" charset="0"/>
              </a:rPr>
              <a:t>A</a:t>
            </a:r>
            <a:endParaRPr lang="ko-KR" altLang="en-US" sz="9600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910116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261279-F81A-5FEC-7D51-00F33EF3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3253"/>
            <a:ext cx="10010775" cy="7419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59CBFC-9AE1-6F24-92CB-73563852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1" y="7504283"/>
            <a:ext cx="10077450" cy="1809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57CAB6-77B9-D8A7-B780-94AA3E49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78" y="-12493"/>
            <a:ext cx="10004356" cy="99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40F292-A52C-18E5-D675-35B94E1D0D67}"/>
              </a:ext>
            </a:extLst>
          </p:cNvPr>
          <p:cNvSpPr txBox="1"/>
          <p:nvPr/>
        </p:nvSpPr>
        <p:spPr>
          <a:xfrm>
            <a:off x="5181600" y="8683415"/>
            <a:ext cx="218281" cy="381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71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DAEE8E-2E2D-D8BB-4B24-5F636A7A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4" y="0"/>
            <a:ext cx="10220325" cy="833437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D0E2DF0-31EA-4B0B-6F3D-D7BCE6EF19C0}"/>
              </a:ext>
            </a:extLst>
          </p:cNvPr>
          <p:cNvGrpSpPr/>
          <p:nvPr/>
        </p:nvGrpSpPr>
        <p:grpSpPr>
          <a:xfrm>
            <a:off x="6884988" y="52387"/>
            <a:ext cx="3914775" cy="4114800"/>
            <a:chOff x="6884988" y="52387"/>
            <a:chExt cx="3914775" cy="4114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262C2AF-FDCB-CE6D-5CD0-C671C07A9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4988" y="52387"/>
              <a:ext cx="3914775" cy="41148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1172FE-E4F3-69D6-45F8-19D944BC6A23}"/>
                </a:ext>
              </a:extLst>
            </p:cNvPr>
            <p:cNvSpPr/>
            <p:nvPr/>
          </p:nvSpPr>
          <p:spPr>
            <a:xfrm>
              <a:off x="7315200" y="1712976"/>
              <a:ext cx="682752" cy="2377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53965F-7857-B210-D9D3-81582910E60C}"/>
                </a:ext>
              </a:extLst>
            </p:cNvPr>
            <p:cNvSpPr/>
            <p:nvPr/>
          </p:nvSpPr>
          <p:spPr>
            <a:xfrm>
              <a:off x="7315200" y="262128"/>
              <a:ext cx="755904" cy="2377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802385-39AE-1230-8CB9-AE5A8504A6A5}"/>
              </a:ext>
            </a:extLst>
          </p:cNvPr>
          <p:cNvSpPr txBox="1"/>
          <p:nvPr/>
        </p:nvSpPr>
        <p:spPr>
          <a:xfrm>
            <a:off x="5098584" y="8497888"/>
            <a:ext cx="3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70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FCED8F-07DE-F913-A6BE-EC1156CB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5" y="-26504"/>
            <a:ext cx="10144125" cy="3857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140950-5E8B-9258-8610-6D2146257155}"/>
              </a:ext>
            </a:extLst>
          </p:cNvPr>
          <p:cNvSpPr txBox="1"/>
          <p:nvPr/>
        </p:nvSpPr>
        <p:spPr>
          <a:xfrm>
            <a:off x="5098584" y="8497888"/>
            <a:ext cx="3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08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2" y="313151"/>
            <a:ext cx="8083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Algorithm </a:t>
            </a:r>
            <a:r>
              <a:rPr lang="en-US" altLang="ko-KR" sz="3200" u="sng" dirty="0"/>
              <a:t> of Project B3</a:t>
            </a:r>
            <a:endParaRPr lang="ko-KR" altLang="en-US" sz="3200" u="sng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42242954-18D1-E269-60BE-A1807972F10E}"/>
              </a:ext>
            </a:extLst>
          </p:cNvPr>
          <p:cNvSpPr/>
          <p:nvPr/>
        </p:nvSpPr>
        <p:spPr>
          <a:xfrm>
            <a:off x="6644355" y="3058866"/>
            <a:ext cx="1961851" cy="1619151"/>
          </a:xfrm>
          <a:prstGeom prst="homePlate">
            <a:avLst>
              <a:gd name="adj" fmla="val 37829"/>
            </a:avLst>
          </a:prstGeom>
          <a:gradFill>
            <a:gsLst>
              <a:gs pos="0">
                <a:schemeClr val="tx1"/>
              </a:gs>
              <a:gs pos="100000">
                <a:srgbClr val="002266"/>
              </a:gs>
            </a:gsLst>
            <a:lin ang="5400000" scaled="1"/>
          </a:gradFill>
          <a:ln>
            <a:noFill/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data_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plotting.py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682C6140-CBF4-6F8F-C838-B04DAFFBA6CD}"/>
              </a:ext>
            </a:extLst>
          </p:cNvPr>
          <p:cNvSpPr/>
          <p:nvPr/>
        </p:nvSpPr>
        <p:spPr>
          <a:xfrm>
            <a:off x="100168" y="3058866"/>
            <a:ext cx="1961851" cy="1619151"/>
          </a:xfrm>
          <a:prstGeom prst="homePlate">
            <a:avLst>
              <a:gd name="adj" fmla="val 37829"/>
            </a:avLst>
          </a:prstGeom>
          <a:gradFill>
            <a:gsLst>
              <a:gs pos="0">
                <a:schemeClr val="tx1"/>
              </a:gs>
              <a:gs pos="100000">
                <a:srgbClr val="002266"/>
              </a:gs>
            </a:gsLst>
            <a:lin ang="5400000" scaled="1"/>
          </a:gradFill>
          <a:ln>
            <a:noFill/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Run.py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AB578-48CA-DDF2-3AC7-DC41D8E591A1}"/>
              </a:ext>
            </a:extLst>
          </p:cNvPr>
          <p:cNvSpPr txBox="1"/>
          <p:nvPr/>
        </p:nvSpPr>
        <p:spPr>
          <a:xfrm>
            <a:off x="6644355" y="4678017"/>
            <a:ext cx="225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Plotting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Fitting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0FA0E3E-0D03-4E3C-A766-2981FAC2FBA5}"/>
              </a:ext>
            </a:extLst>
          </p:cNvPr>
          <p:cNvSpPr/>
          <p:nvPr/>
        </p:nvSpPr>
        <p:spPr>
          <a:xfrm>
            <a:off x="4462960" y="3058866"/>
            <a:ext cx="1961851" cy="1619151"/>
          </a:xfrm>
          <a:prstGeom prst="homePlate">
            <a:avLst>
              <a:gd name="adj" fmla="val 37829"/>
            </a:avLst>
          </a:prstGeom>
          <a:gradFill>
            <a:gsLst>
              <a:gs pos="0">
                <a:schemeClr val="tx1"/>
              </a:gs>
              <a:gs pos="100000">
                <a:srgbClr val="002266"/>
              </a:gs>
            </a:gsLst>
            <a:lin ang="5400000" scaled="1"/>
          </a:gradFill>
          <a:ln>
            <a:noFill/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Loading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xml.py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7EA4D3A2-6456-A8C2-A50F-79AE903B4701}"/>
              </a:ext>
            </a:extLst>
          </p:cNvPr>
          <p:cNvSpPr/>
          <p:nvPr/>
        </p:nvSpPr>
        <p:spPr>
          <a:xfrm>
            <a:off x="2281564" y="3058866"/>
            <a:ext cx="1961851" cy="1619151"/>
          </a:xfrm>
          <a:prstGeom prst="homePlate">
            <a:avLst>
              <a:gd name="adj" fmla="val 37829"/>
            </a:avLst>
          </a:prstGeom>
          <a:gradFill>
            <a:gsLst>
              <a:gs pos="0">
                <a:schemeClr val="tx1"/>
              </a:gs>
              <a:gs pos="100000">
                <a:srgbClr val="002266"/>
              </a:gs>
            </a:gsLst>
            <a:lin ang="5400000" scaled="1"/>
          </a:gradFill>
          <a:ln>
            <a:noFill/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Loading.py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8340E-E380-FF64-5072-C28454494B9F}"/>
              </a:ext>
            </a:extLst>
          </p:cNvPr>
          <p:cNvSpPr txBox="1"/>
          <p:nvPr/>
        </p:nvSpPr>
        <p:spPr>
          <a:xfrm>
            <a:off x="2281564" y="4724183"/>
            <a:ext cx="293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Inputting </a:t>
            </a:r>
          </a:p>
          <a:p>
            <a:r>
              <a:rPr lang="en-US" altLang="ko-KR" sz="2000" dirty="0"/>
              <a:t>     Wafer and coordinate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Saving path of xml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0A9516A6-F884-68B8-4FBA-D57C8704F6B1}"/>
              </a:ext>
            </a:extLst>
          </p:cNvPr>
          <p:cNvSpPr/>
          <p:nvPr/>
        </p:nvSpPr>
        <p:spPr>
          <a:xfrm>
            <a:off x="8825750" y="3058866"/>
            <a:ext cx="1961851" cy="1619151"/>
          </a:xfrm>
          <a:prstGeom prst="homePlate">
            <a:avLst>
              <a:gd name="adj" fmla="val 37829"/>
            </a:avLst>
          </a:prstGeom>
          <a:gradFill>
            <a:gsLst>
              <a:gs pos="0">
                <a:schemeClr val="tx1"/>
              </a:gs>
              <a:gs pos="100000">
                <a:srgbClr val="002266"/>
              </a:gs>
            </a:gsLst>
            <a:lin ang="5400000" scaled="1"/>
          </a:gradFill>
          <a:ln>
            <a:noFill/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export.py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DE792-F32F-64A6-15B8-23CE92562DCD}"/>
              </a:ext>
            </a:extLst>
          </p:cNvPr>
          <p:cNvSpPr txBox="1"/>
          <p:nvPr/>
        </p:nvSpPr>
        <p:spPr>
          <a:xfrm>
            <a:off x="8606206" y="2232147"/>
            <a:ext cx="225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Saving .</a:t>
            </a:r>
            <a:r>
              <a:rPr lang="en-US" altLang="ko-KR" sz="2000" dirty="0" err="1"/>
              <a:t>png</a:t>
            </a:r>
            <a:r>
              <a:rPr lang="en-US" altLang="ko-KR" sz="2000" dirty="0"/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Saving .csv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31827-3279-F377-CFF7-7D711370FF80}"/>
              </a:ext>
            </a:extLst>
          </p:cNvPr>
          <p:cNvSpPr txBox="1"/>
          <p:nvPr/>
        </p:nvSpPr>
        <p:spPr>
          <a:xfrm>
            <a:off x="4243415" y="2304814"/>
            <a:ext cx="225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Saving data </a:t>
            </a:r>
          </a:p>
          <a:p>
            <a:r>
              <a:rPr lang="en-US" altLang="ko-KR" sz="2000" dirty="0"/>
              <a:t>     in xml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BF69C-5D6A-BB39-9B58-D665E0A5A844}"/>
              </a:ext>
            </a:extLst>
          </p:cNvPr>
          <p:cNvSpPr txBox="1"/>
          <p:nvPr/>
        </p:nvSpPr>
        <p:spPr>
          <a:xfrm>
            <a:off x="2311225" y="6469009"/>
            <a:ext cx="617731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The program is working!</a:t>
            </a:r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0D5EB-B926-0327-B123-0B14AC11DE28}"/>
              </a:ext>
            </a:extLst>
          </p:cNvPr>
          <p:cNvSpPr txBox="1"/>
          <p:nvPr/>
        </p:nvSpPr>
        <p:spPr>
          <a:xfrm>
            <a:off x="5098584" y="8497888"/>
            <a:ext cx="3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292859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48EF73A-1413-0779-4CCA-F7E605F79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"/>
          <a:stretch/>
        </p:blipFill>
        <p:spPr>
          <a:xfrm>
            <a:off x="147781" y="1712783"/>
            <a:ext cx="10504199" cy="6186696"/>
          </a:xfrm>
          <a:prstGeom prst="rect">
            <a:avLst/>
          </a:prstGeom>
        </p:spPr>
      </p:pic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-</a:t>
            </a:r>
            <a:r>
              <a:rPr lang="en-US" altLang="ko-KR" sz="4000" b="1" u="sng" dirty="0"/>
              <a:t> </a:t>
            </a:r>
            <a:r>
              <a:rPr lang="en-US" altLang="ko-KR" sz="3200" u="sng" dirty="0"/>
              <a:t>Project and </a:t>
            </a:r>
            <a:r>
              <a:rPr lang="en-US" altLang="ko-KR" sz="3200" u="sng" dirty="0" err="1"/>
              <a:t>src</a:t>
            </a:r>
            <a:endParaRPr lang="ko-KR" altLang="en-US" sz="3200" u="sng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AAB6A-3F05-6436-D6C7-B2B1413F741B}"/>
              </a:ext>
            </a:extLst>
          </p:cNvPr>
          <p:cNvSpPr/>
          <p:nvPr/>
        </p:nvSpPr>
        <p:spPr>
          <a:xfrm>
            <a:off x="147781" y="2358887"/>
            <a:ext cx="10504199" cy="2400411"/>
          </a:xfrm>
          <a:prstGeom prst="rect">
            <a:avLst/>
          </a:prstGeom>
          <a:noFill/>
          <a:ln w="38100">
            <a:solidFill>
              <a:srgbClr val="002266"/>
            </a:solidFill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E0C6E-B452-D2D7-54CC-755EEC833E1E}"/>
              </a:ext>
            </a:extLst>
          </p:cNvPr>
          <p:cNvSpPr txBox="1"/>
          <p:nvPr/>
        </p:nvSpPr>
        <p:spPr>
          <a:xfrm>
            <a:off x="5098584" y="8497888"/>
            <a:ext cx="3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381641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3" y="313151"/>
            <a:ext cx="744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Files </a:t>
            </a:r>
            <a:r>
              <a:rPr lang="en-US" altLang="ko-KR" sz="4000" u="sng" dirty="0"/>
              <a:t>–</a:t>
            </a:r>
            <a:r>
              <a:rPr lang="en-US" altLang="ko-KR" sz="4000" b="1" u="sng" dirty="0"/>
              <a:t> </a:t>
            </a:r>
            <a:r>
              <a:rPr lang="en-US" altLang="ko-KR" sz="3200" u="sng" dirty="0"/>
              <a:t>run.py in Project</a:t>
            </a:r>
            <a:endParaRPr lang="ko-KR" altLang="en-US" sz="3200" u="sng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520576-A653-09C5-D5DB-3AF2368A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3" y="1328218"/>
            <a:ext cx="7625848" cy="386798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C30A0E2-7EE8-17C3-6BE4-B8A3DEBB456B}"/>
              </a:ext>
            </a:extLst>
          </p:cNvPr>
          <p:cNvGrpSpPr/>
          <p:nvPr/>
        </p:nvGrpSpPr>
        <p:grpSpPr>
          <a:xfrm>
            <a:off x="333624" y="7446547"/>
            <a:ext cx="8289548" cy="1255870"/>
            <a:chOff x="59322" y="6782725"/>
            <a:chExt cx="10687433" cy="1619151"/>
          </a:xfrm>
        </p:grpSpPr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240CA15A-963C-C708-F682-BBCBE5FF206D}"/>
                </a:ext>
              </a:extLst>
            </p:cNvPr>
            <p:cNvSpPr/>
            <p:nvPr/>
          </p:nvSpPr>
          <p:spPr>
            <a:xfrm>
              <a:off x="6603509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data_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plotting.py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3508D84C-0B7E-4768-81A7-122EF0E3452E}"/>
                </a:ext>
              </a:extLst>
            </p:cNvPr>
            <p:cNvSpPr/>
            <p:nvPr/>
          </p:nvSpPr>
          <p:spPr>
            <a:xfrm>
              <a:off x="59322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Run.py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1B7301A3-B3E5-6650-25F0-2D155DFB0BD6}"/>
                </a:ext>
              </a:extLst>
            </p:cNvPr>
            <p:cNvSpPr/>
            <p:nvPr/>
          </p:nvSpPr>
          <p:spPr>
            <a:xfrm>
              <a:off x="442211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xml.py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F6DDDD34-9AEF-03EC-09CB-556B7C0A30C2}"/>
                </a:ext>
              </a:extLst>
            </p:cNvPr>
            <p:cNvSpPr/>
            <p:nvPr/>
          </p:nvSpPr>
          <p:spPr>
            <a:xfrm>
              <a:off x="2240718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Loading.py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92640ECC-4AEB-9E5B-13BE-B70E5EA09F53}"/>
                </a:ext>
              </a:extLst>
            </p:cNvPr>
            <p:cNvSpPr/>
            <p:nvPr/>
          </p:nvSpPr>
          <p:spPr>
            <a:xfrm>
              <a:off x="8784904" y="6782725"/>
              <a:ext cx="1961851" cy="1619151"/>
            </a:xfrm>
            <a:prstGeom prst="homePlate">
              <a:avLst>
                <a:gd name="adj" fmla="val 37829"/>
              </a:avLst>
            </a:prstGeom>
            <a:gradFill>
              <a:gsLst>
                <a:gs pos="0">
                  <a:schemeClr val="tx1"/>
                </a:gs>
                <a:gs pos="100000">
                  <a:srgbClr val="002266"/>
                </a:gs>
              </a:gsLst>
              <a:lin ang="5400000" scaled="1"/>
            </a:gradFill>
            <a:ln>
              <a:noFill/>
            </a:ln>
            <a:effectLst>
              <a:outerShdw blurRad="254000" sx="104000" sy="104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export.py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14D38-49B8-9208-E5D1-F4D6F78BF920}"/>
              </a:ext>
            </a:extLst>
          </p:cNvPr>
          <p:cNvSpPr/>
          <p:nvPr/>
        </p:nvSpPr>
        <p:spPr>
          <a:xfrm>
            <a:off x="247162" y="7318986"/>
            <a:ext cx="1608141" cy="151099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D5269-81EC-6E64-EE09-E8A0BE2B82DC}"/>
              </a:ext>
            </a:extLst>
          </p:cNvPr>
          <p:cNvSpPr txBox="1"/>
          <p:nvPr/>
        </p:nvSpPr>
        <p:spPr>
          <a:xfrm>
            <a:off x="245943" y="6586330"/>
            <a:ext cx="338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Status of </a:t>
            </a:r>
            <a:r>
              <a:rPr lang="en-US" altLang="ko-KR" sz="3200" b="1" dirty="0"/>
              <a:t>project B3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89CBF-C9F8-E723-0922-552561F523AD}"/>
              </a:ext>
            </a:extLst>
          </p:cNvPr>
          <p:cNvSpPr txBox="1"/>
          <p:nvPr/>
        </p:nvSpPr>
        <p:spPr>
          <a:xfrm>
            <a:off x="5108228" y="8634235"/>
            <a:ext cx="3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886572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F4FF29C-6FAF-F328-BE0F-5EB8587B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/>
          <a:stretch/>
        </p:blipFill>
        <p:spPr>
          <a:xfrm>
            <a:off x="6851737" y="0"/>
            <a:ext cx="3948026" cy="1399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10F9C4-0370-28F3-E93F-D5A7892FD265}"/>
              </a:ext>
            </a:extLst>
          </p:cNvPr>
          <p:cNvSpPr txBox="1"/>
          <p:nvPr/>
        </p:nvSpPr>
        <p:spPr>
          <a:xfrm>
            <a:off x="245942" y="313151"/>
            <a:ext cx="8083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/>
              <a:t>Running </a:t>
            </a:r>
            <a:r>
              <a:rPr lang="en-US" altLang="ko-KR" sz="3200" u="sng" dirty="0"/>
              <a:t>of run.py</a:t>
            </a:r>
            <a:endParaRPr lang="ko-KR" altLang="en-US" sz="3200" u="sng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B3AEF5-79F4-E981-806C-FC40D1A3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02" y="1546605"/>
            <a:ext cx="7600950" cy="1162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627F89-9CE2-E46C-A339-F924B549E307}"/>
              </a:ext>
            </a:extLst>
          </p:cNvPr>
          <p:cNvSpPr txBox="1"/>
          <p:nvPr/>
        </p:nvSpPr>
        <p:spPr>
          <a:xfrm>
            <a:off x="353702" y="3464807"/>
            <a:ext cx="2469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Example</a:t>
            </a:r>
            <a:endParaRPr lang="ko-KR" altLang="en-US" sz="2400" b="1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584682E-6821-EE9B-FAAF-8B48F588BAB2}"/>
              </a:ext>
            </a:extLst>
          </p:cNvPr>
          <p:cNvSpPr/>
          <p:nvPr/>
        </p:nvSpPr>
        <p:spPr>
          <a:xfrm rot="16200000">
            <a:off x="295020" y="2837525"/>
            <a:ext cx="532289" cy="414924"/>
          </a:xfrm>
          <a:prstGeom prst="downArrow">
            <a:avLst>
              <a:gd name="adj1" fmla="val 50000"/>
              <a:gd name="adj2" fmla="val 55116"/>
            </a:avLst>
          </a:prstGeom>
          <a:solidFill>
            <a:srgbClr val="0174A9"/>
          </a:solidFill>
          <a:ln>
            <a:noFill/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D0D55-24D2-7E2F-C911-F1C2DD641836}"/>
              </a:ext>
            </a:extLst>
          </p:cNvPr>
          <p:cNvSpPr txBox="1"/>
          <p:nvPr/>
        </p:nvSpPr>
        <p:spPr>
          <a:xfrm>
            <a:off x="768627" y="2860321"/>
            <a:ext cx="4631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Saving </a:t>
            </a:r>
            <a:r>
              <a:rPr lang="ko-KR" altLang="en-US" sz="2400" b="1" dirty="0"/>
              <a:t>5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csv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files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png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files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each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CB391-9CFA-C6E4-943E-38F0F2452B2E}"/>
              </a:ext>
            </a:extLst>
          </p:cNvPr>
          <p:cNvSpPr/>
          <p:nvPr/>
        </p:nvSpPr>
        <p:spPr>
          <a:xfrm>
            <a:off x="394342" y="2326640"/>
            <a:ext cx="1881498" cy="267536"/>
          </a:xfrm>
          <a:prstGeom prst="rect">
            <a:avLst/>
          </a:prstGeom>
          <a:noFill/>
          <a:ln w="28575">
            <a:solidFill>
              <a:schemeClr val="bg1"/>
            </a:solidFill>
            <a:prstDash val="solid"/>
          </a:ln>
          <a:effectLst>
            <a:outerShdw blurRad="254000" sx="104000" sy="10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8602FB-C32A-5BF3-BC60-545D6C3E3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09" y="3984331"/>
            <a:ext cx="5351689" cy="2523883"/>
          </a:xfrm>
          <a:prstGeom prst="rect">
            <a:avLst/>
          </a:prstGeom>
          <a:ln>
            <a:solidFill>
              <a:srgbClr val="002266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79EDE9-CA26-F8FF-D2DE-EFA4927FF0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"/>
          <a:stretch/>
        </p:blipFill>
        <p:spPr>
          <a:xfrm>
            <a:off x="3051363" y="4562922"/>
            <a:ext cx="7600748" cy="4117595"/>
          </a:xfrm>
          <a:prstGeom prst="rect">
            <a:avLst/>
          </a:prstGeom>
          <a:ln>
            <a:solidFill>
              <a:srgbClr val="002266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301C6F-005E-0CF7-2E28-63E235AE2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5" y="5165399"/>
            <a:ext cx="10605462" cy="2050780"/>
          </a:xfrm>
          <a:prstGeom prst="rect">
            <a:avLst/>
          </a:prstGeom>
          <a:ln>
            <a:solidFill>
              <a:srgbClr val="002266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A5767B-1353-0581-7BCF-02951BD1B802}"/>
              </a:ext>
            </a:extLst>
          </p:cNvPr>
          <p:cNvSpPr txBox="1"/>
          <p:nvPr/>
        </p:nvSpPr>
        <p:spPr>
          <a:xfrm>
            <a:off x="5108228" y="8634235"/>
            <a:ext cx="3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516486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254000" sx="104000" sy="104000" algn="ctr" rotWithShape="0">
            <a:schemeClr val="bg1">
              <a:alpha val="40000"/>
            </a:schemeClr>
          </a:outerShdw>
        </a:effectLst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409</Words>
  <Application>Microsoft Office PowerPoint</Application>
  <PresentationFormat>사용자 지정</PresentationFormat>
  <Paragraphs>130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DW임팩타민체</vt:lpstr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현욱</dc:creator>
  <cp:lastModifiedBy>유채윤</cp:lastModifiedBy>
  <cp:revision>258</cp:revision>
  <dcterms:created xsi:type="dcterms:W3CDTF">2020-11-26T06:52:08Z</dcterms:created>
  <dcterms:modified xsi:type="dcterms:W3CDTF">2022-05-30T01:45:21Z</dcterms:modified>
</cp:coreProperties>
</file>