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7" r:id="rId4"/>
    <p:sldId id="258" r:id="rId5"/>
    <p:sldId id="260" r:id="rId6"/>
    <p:sldId id="263" r:id="rId7"/>
    <p:sldId id="261" r:id="rId8"/>
    <p:sldId id="262" r:id="rId9"/>
    <p:sldId id="264" r:id="rId10"/>
    <p:sldId id="267" r:id="rId11"/>
    <p:sldId id="259" r:id="rId12"/>
    <p:sldId id="268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7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2385" y="2338705"/>
            <a:ext cx="9806940" cy="1482090"/>
          </a:xfrm>
        </p:spPr>
        <p:txBody>
          <a:bodyPr>
            <a:normAutofit/>
          </a:bodyPr>
          <a:p>
            <a:r>
              <a:rPr lang="en-US" altLang="zh-CN" sz="40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Information and Application of Embedded Processor and IoT</a:t>
            </a:r>
            <a:endParaRPr lang="en-US" altLang="zh-CN" sz="40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2000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ESP32</a:t>
            </a:r>
            <a:endParaRPr lang="en-US" altLang="zh-CN" sz="2000" dirty="0">
              <a:solidFill>
                <a:schemeClr val="dk1">
                  <a:lumMod val="85000"/>
                  <a:lumOff val="15000"/>
                </a:schemeClr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7147807" y="5207766"/>
            <a:ext cx="2523129" cy="412826"/>
          </a:xfrm>
        </p:spPr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lt"/>
              </a:rPr>
              <a:t>Lucy Cui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Calibri" panose="020F0502020204030204" charset="0"/>
              <a:cs typeface="Calibri" panose="020F050202020403020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4340" y="5620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Thank you!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Contact: zcabhcu@ucl.ac.uk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Embedded processor 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235" y="1365250"/>
            <a:ext cx="6130925" cy="4613910"/>
          </a:xfrm>
        </p:spPr>
        <p:txBody>
          <a:bodyPr/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Perform operations on a data sourse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Memory, I/O devices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Embedded system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Controls physical operations of the bigger machine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ESP32: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Microcontroller with integrated Wi-Fi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Connect to the Internet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1800">
                <a:latin typeface="Calibri" panose="020F0502020204030204" charset="0"/>
                <a:cs typeface="Calibri" panose="020F0502020204030204" charset="0"/>
              </a:rPr>
              <a:t>Connect to other devices, exchange information</a:t>
            </a:r>
            <a:endParaRPr lang="en-US" altLang="zh-CN" sz="1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141013036795190737"/>
          <p:cNvPicPr>
            <a:picLocks noChangeAspect="1"/>
          </p:cNvPicPr>
          <p:nvPr/>
        </p:nvPicPr>
        <p:blipFill>
          <a:blip r:embed="rId1"/>
          <a:srcRect t="13694" b="34139"/>
          <a:stretch>
            <a:fillRect/>
          </a:stretch>
        </p:blipFill>
        <p:spPr>
          <a:xfrm>
            <a:off x="9079865" y="2106930"/>
            <a:ext cx="2442210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Internet of Things (IoT)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8875" y="1878330"/>
            <a:ext cx="8042275" cy="3358515"/>
          </a:xfrm>
        </p:spPr>
        <p:txBody>
          <a:bodyPr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P</a:t>
            </a:r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hysical objects</a:t>
            </a:r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 connect and exchange data with other devices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Via network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Evolved due to technology development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Embedded systems and machine learning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Market by application /geography/platform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270" y="1905000"/>
            <a:ext cx="10852150" cy="3920490"/>
          </a:xfrm>
        </p:spPr>
        <p:txBody>
          <a:bodyPr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Smart retail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Smart energy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Transportation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...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Huge increase in market size in 5 years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Differences made by IoT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0655" y="2067560"/>
            <a:ext cx="5066030" cy="2723515"/>
          </a:xfrm>
        </p:spPr>
        <p:txBody>
          <a:bodyPr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Healthcare: telemedicine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Smart home: furniture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Smart varehouse: allocation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Traffic control: efficiency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250430" y="2067560"/>
            <a:ext cx="3526155" cy="2355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Major challenges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945" y="1845945"/>
            <a:ext cx="5670550" cy="3166745"/>
          </a:xfrm>
        </p:spPr>
        <p:txBody>
          <a:bodyPr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Security and privacy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Unified technical standards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Data processing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Update technology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Calibri" panose="020F0502020204030204" charset="0"/>
                <a:cs typeface="Calibri" panose="020F0502020204030204" charset="0"/>
              </a:rPr>
              <a:t>Ethical concerns</a:t>
            </a:r>
            <a:endParaRPr lang="en-US" altLang="zh-CN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535" y="2135505"/>
            <a:ext cx="8894445" cy="3166110"/>
          </a:xfrm>
        </p:spPr>
        <p:txBody>
          <a:bodyPr/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Attack risks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Privacy misuse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Law &amp; regulation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000">
                <a:latin typeface="Calibri" panose="020F0502020204030204" charset="0"/>
                <a:cs typeface="Calibri" panose="020F0502020204030204" charset="0"/>
              </a:rPr>
              <a:t>Trust</a:t>
            </a:r>
            <a:endParaRPr lang="en-US" altLang="zh-CN" sz="20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Applications</a:t>
            </a:r>
            <a:endParaRPr lang="en-US" altLang="zh-CN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</a:rPr>
              <a:t>Reference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745" y="1521460"/>
            <a:ext cx="11591925" cy="4902200"/>
          </a:xfrm>
        </p:spPr>
        <p:txBody>
          <a:bodyPr/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https://en.wikipedia.org/wiki/Embedded_system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https://en.wikipedia.org/wiki/ESP32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https://en.wikipedia.org/wiki/Internet_of_things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https://baijiahao.baidu.com/s?id=1741941827317174056&amp;wfr=spider&amp;for=pc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https://www.sohu.com/a/547844453_120700738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https://www.verifiedmarketresearch.com/product/global-internet-of-things-iot-market-size-and-forecast-to-2026/#:~:text=Internet%20of%20Things%20%28IoT%29%20Market%20By%20Applications%201,Retail%206%20Smart%20mobility%207%20transportation%208%20Others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https://ieeexplore.ieee.org/abstract/document/8390757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1300">
                <a:latin typeface="Calibri" panose="020F0502020204030204" charset="0"/>
                <a:cs typeface="Calibri" panose="020F0502020204030204" charset="0"/>
              </a:rPr>
              <a:t>https://www.bing.com/images/search?view=detailV2&amp;ccid=1OOZEnWR&amp;id=3C81E1A170C5908123179ECCA84104CF81B0E168&amp;thid=OIP.1OOZEnWRSeEesUJc2xfF3AHaEo&amp;mediaurl=https%3a%2f%2fwww.architectureartdesigns.com%2fwp-content%2fuploads%2f2017%2f07%2fAAEAAQAAAAAAAAm5AAAAJGIyMDk5NmYyLTQyNDItNGYxZi05MTE3LWM3M2M1MTU5NDFjZg.jpg&amp;cdnurl=https%3a%2f%2fth.bing.com%2fth%2fid%2fR.d4e39912759149e11eb1425cdb17c5dc%3frik%3daOGwgc8EQajMng%26pid%3dImgRaw%26r%3d0&amp;exph=1200&amp;expw=1920&amp;q=smart+home&amp;simid=608021194697872194&amp;FORM=IRPRST&amp;ck=E600923CC342F27E673E9E9CE08400AC&amp;selectedIndex=10&amp;ajaxhist=0&amp;ajaxserp=0</a:t>
            </a:r>
            <a:endParaRPr lang="zh-CN" altLang="en-US" sz="13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4.xml><?xml version="1.0" encoding="utf-8"?>
<p:tagLst xmlns:p="http://schemas.openxmlformats.org/presentationml/2006/main">
  <p:tag name="COMMONDATA" val="eyJoZGlkIjoiOGI2ZWFjOGFjYzZkMWNjYWE2Njg2Njk3NDI3OGVlYWMifQ=="/>
  <p:tag name="KSO_WPP_MARK_KEY" val="6bc70f0d-d214-4c3d-a28d-20e88b37ae8c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演示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Calibri</vt:lpstr>
      <vt:lpstr>Arial Unicode MS</vt:lpstr>
      <vt:lpstr>Office 主题</vt:lpstr>
      <vt:lpstr>1_Office 主题​​</vt:lpstr>
      <vt:lpstr>Information and Application of Embedded Processor and IoT</vt:lpstr>
      <vt:lpstr>Embedded processor </vt:lpstr>
      <vt:lpstr>Internet of Things (IoT)</vt:lpstr>
      <vt:lpstr>Market by application</vt:lpstr>
      <vt:lpstr>Differences made by IoT</vt:lpstr>
      <vt:lpstr>Major challenges</vt:lpstr>
      <vt:lpstr>Ethical concerns</vt:lpstr>
      <vt:lpstr>Applications</vt:lpstr>
      <vt:lpstr>Reference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20273</dc:creator>
  <cp:lastModifiedBy>WPS_241974762</cp:lastModifiedBy>
  <cp:revision>19</cp:revision>
  <dcterms:created xsi:type="dcterms:W3CDTF">2022-10-16T14:24:00Z</dcterms:created>
  <dcterms:modified xsi:type="dcterms:W3CDTF">2022-10-19T11:32:15Z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CD37ADB5FC434E9098C772D24093E5A0</vt:lpwstr>
  </property>
  <property fmtid="{D5CDD505-2E9C-101B-9397-08002B2CF9AE}" pid="3" name="KSOProductBuildVer">
    <vt:lpwstr>2052-11.1.0.12598</vt:lpwstr>
  </property>
</Properties>
</file>