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3dd370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93dd370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3dd370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3dd370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3dd370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3dd370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93dd3700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93dd370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93dd370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93dd370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3dd370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93dd370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3dd370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3dd370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3dd370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3dd370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3dd370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3dd370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3dd370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93dd370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3dd370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3dd370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93dd3700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93dd3700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uihuangLiu001/DSEI210-Final-Project--Skinjob/blob/main/reports/Final_Report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 5/10/2022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7"/>
            <a:ext cx="812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Skin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DSE-I2100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Michael Grossberg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 Gong Qi Chen, HuiHuang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EfficientNetB1 Model Evaluation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75" y="1399175"/>
            <a:ext cx="3811575" cy="2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73" y="1399173"/>
            <a:ext cx="3416300" cy="23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EfficientNetB1 Model Evaluation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0" y="1353825"/>
            <a:ext cx="43053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1274"/>
            <a:ext cx="3958259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38" y="3751175"/>
            <a:ext cx="74199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Hyper-Tuning the models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Complete the Final Report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Packaging the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Documentation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Commit Summary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25" y="1104450"/>
            <a:ext cx="7222225" cy="38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Dealing with imbalance data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Oversample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EfficientNetB1 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https://github.com/HuihuangLiu001/DSEI210-Final-Project--Skinjob/blob/main/reports/Final_Report.ipynb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Image Resolution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48x48 for Sklearn Models (Linear, Logistic and SVM)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Due to lack of resource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240x240 for Keras Models (DNN, CNN)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 provide function to create data generator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Dataset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420888"/>
            <a:ext cx="3476700" cy="22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006" y="1073925"/>
            <a:ext cx="46668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data with limited resource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" y="1819275"/>
            <a:ext cx="2836600" cy="18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075" y="1524600"/>
            <a:ext cx="3633275" cy="2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</a:t>
            </a:r>
            <a:r>
              <a:rPr lang="en"/>
              <a:t>sample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partial data cause overfitting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5" y="1781175"/>
            <a:ext cx="3655325" cy="21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700" y="1781169"/>
            <a:ext cx="3854900" cy="2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Sample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Oversample after downsample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25" y="143325"/>
            <a:ext cx="2625375" cy="16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98225"/>
            <a:ext cx="3601925" cy="2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825" y="2280575"/>
            <a:ext cx="3012012" cy="18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 than downsample but less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label count / target label 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