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a6b211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a6b211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a6b211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a6b211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c17239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c17239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a6b211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a6b211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a6b211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a6b211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a6b211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a6b211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a6b211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a6b211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b29248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b29248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a6b211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a6b211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a6b211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a6b211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425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r>
              <a:rPr lang="en"/>
              <a:t> 5/3/2022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4"/>
            <a:ext cx="81231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 Skin Job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DSE-I2100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Michael Grossberg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Member: Gong Qi Chen, HuiHuang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Notebooks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" y="1152478"/>
            <a:ext cx="8520601" cy="358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Commit Summary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88" y="931325"/>
            <a:ext cx="8336025" cy="42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and Logistic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DNN and 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Pre-Trained Keras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</a:t>
            </a:r>
            <a:r>
              <a:rPr lang="en"/>
              <a:t>Missing Data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110375" cy="28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95388"/>
            <a:ext cx="213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- </a:t>
            </a:r>
            <a:r>
              <a:rPr lang="en"/>
              <a:t>Imbalance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195500"/>
            <a:ext cx="3476700" cy="22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200" y="1195500"/>
            <a:ext cx="40767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 with keras.ImageDataGenerator()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Rescale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by 255 to between 1 and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 - Balancing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date with large amount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Duplicate data with smaller amount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Resize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testing with 32x32 and 28x28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size to obtain more image detail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 - Linear and Logistic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67%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65%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Underfitting - The structure is way too simple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 - DNN and CNN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DNN: 68%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CNN: Without regularization: 68%, with regularization: 71%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DNN is underfitting - The structure is way to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is very easy to overfit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3847"/>
            <a:ext cx="3232799" cy="20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125" y="2913500"/>
            <a:ext cx="2654981" cy="18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 - Pre-Trained</a:t>
            </a:r>
            <a:r>
              <a:rPr lang="en"/>
              <a:t> Keras Model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EfficientNetB1: 70% after 40 epochs, may continue to improve with more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MobileNetV2: 67% need to </a:t>
            </a:r>
            <a:r>
              <a:rPr lang="en"/>
              <a:t>retest</a:t>
            </a:r>
            <a:r>
              <a:rPr lang="en"/>
              <a:t> with different image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3" y="2175250"/>
            <a:ext cx="3928901" cy="24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200" y="2175250"/>
            <a:ext cx="3755114" cy="24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recall for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Hyper-Tuning the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Packaging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Model with F-1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