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79BB-55CF-5B32-582E-22A194AB2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3F9B3-ED04-E6C3-0166-537EEA3A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CC14-D388-CC55-1838-F722A5E0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900B-45D9-9372-7C0F-7786782F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3BD6-76B6-244F-47D2-B845C08B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9586-30BE-F14A-E0B9-66A1439D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4DB41-DE7D-3349-9FE6-4E817A43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543D-B10C-08FF-3D69-04732020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C26C-0879-591E-90FA-77F3EA9C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5597-BF13-45CD-0C0A-EE5E921F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C0797-604F-42E4-DE2A-A1CE2F290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D36ED-AF79-E54E-61EC-0C0700D7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785C-0B00-71F5-465D-8A8AC02E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98E3-04AF-7072-1C36-F99E561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977A-387F-0BC8-264E-1713F147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6B5E-0BE0-7965-2A48-0A06DF24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DAFC-B75B-73E4-DB5C-D25E690D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F274-20BF-77CD-B387-E7BCCE0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B12E-E3E8-3E34-BC02-EF33C553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378C-27C3-C58D-A05D-DAAA5464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FCBB-47B4-6B32-5A68-7F9F9A33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1F7E0-410A-E033-23E5-6D486483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0208-7FED-C497-1C79-E98B4111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DF5F-8807-7697-084C-5901E38D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C97E-8155-03B8-BB71-EFCA3174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8B6F-ED34-EF26-2CBE-DBA1B7D9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337E-DA6F-AE2C-2474-B3C5474AE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0078-171F-65EA-1876-EE1CD020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D034-479E-EBE1-CD53-E1DCDDCF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9889A-5B66-6B8C-6B08-F3F31CB7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C314-29F2-1904-C3EE-C64410D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4244-ED12-6573-3D45-8FE52C0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1F96-567E-2337-390E-F115CA33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CD68-B69B-9099-AEC4-A42E36A7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3F5F9-338B-5628-1537-E42639F4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2E05E-ED4C-3F6F-D72D-03FC1467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57716-15AA-BB15-67BD-274402A1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2AED4-3E90-456C-E6D2-9A19B9F1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993A2-611C-7EE9-49C0-E5EA7106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03A0-7ED5-EB2B-B736-A8DE662D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37BA-D253-DC6C-95E4-1C3E457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8406-C3B4-A5B0-9471-327504F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D3C43-DE9F-85BD-7745-57DAD819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F981D-12BB-280B-845B-207FA3E3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22324-880C-96F8-F78A-21CB9A61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5709-9031-57A8-5218-0B28A3AC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9B2F-0047-A52B-A811-BFB7D64F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869A-069E-18C8-F0C5-1B2DE86C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CDB37-4CF3-FF23-CC00-0F62BD018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48D8-ECB7-DA89-ADF5-669CAE40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C1127-11DE-F2DD-D9B8-2BA3BF45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D705-A9C3-FA51-EFB8-58594881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5FFB-E58A-ECD9-2BCB-C82CAE3C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FA89D-5185-B4DA-B024-7454166E0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805EB-CE6F-C13D-A5AF-D61F4C273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D172-A00E-BD74-FAA4-B336E205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2BB-313E-EAF9-082A-27231B2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EC1AB-DD60-2779-151E-F26066F4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68CB5-5FFE-B7C8-557E-458E3890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4723-8AED-95BC-22BD-317ED3C7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EF89-9692-40C6-5E42-F01964E9A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900EA-7130-428A-BFD0-33DA9E57ABC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2FAD-0EE0-EAB3-5CCF-CFF8F459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E01A-AF44-228F-97F5-7C25C6480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F5F28-C913-44A0-8EBC-1E6688B4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19E9-02A3-507C-E14C-E27DF08D5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Microfrontend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65AC6-E8C1-51BA-1CEC-8DEDBF31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E5F-7A93-35C3-8F59-FB97E065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nghĩa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8FF9-D722-6AC1-A61E-7B7EDDF8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2038-CE8F-2B85-922E-F0749875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Cách hoạt 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7518-E992-D5C6-4A03-F3F3F2C9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FD57-0311-8029-A8E5-723933D0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Triển khai microfrontend sử dụng </a:t>
            </a:r>
            <a:br>
              <a:rPr lang="vi-VN" dirty="0"/>
            </a:br>
            <a:r>
              <a:rPr lang="vi-VN" dirty="0"/>
              <a:t>Module 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173E-2AAA-957C-F603-6F1C6EAF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0503-75C8-D93C-98E1-A23F828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Đánh giá về Microfrontend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6963-54A4-BA27-6A71-2C7A6ED3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Microfrontend</vt:lpstr>
      <vt:lpstr>Định nghĩa</vt:lpstr>
      <vt:lpstr>Cách hoạt động</vt:lpstr>
      <vt:lpstr>Triển khai microfrontend sử dụng  Module Federation</vt:lpstr>
      <vt:lpstr>Đánh giá về Microfrontend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Quang Huy</dc:creator>
  <cp:lastModifiedBy>Trần Quang Huy</cp:lastModifiedBy>
  <cp:revision>3</cp:revision>
  <dcterms:created xsi:type="dcterms:W3CDTF">2024-12-30T14:06:12Z</dcterms:created>
  <dcterms:modified xsi:type="dcterms:W3CDTF">2024-12-30T14:07:17Z</dcterms:modified>
</cp:coreProperties>
</file>