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5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6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3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7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5767-7FB7-4953-851B-BB0C0E79843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E698-79AB-47ED-95D0-55041BE6C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8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gif"/><Relationship Id="rId4" Type="http://schemas.openxmlformats.org/officeDocument/2006/relationships/image" Target="../media/image4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6291" y="565265"/>
            <a:ext cx="7564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졸업생 진로 현황</a:t>
            </a:r>
          </a:p>
          <a:p>
            <a:r>
              <a:rPr lang="ko-KR" altLang="ko-KR" dirty="0" err="1"/>
              <a:t>배순용</a:t>
            </a:r>
            <a:r>
              <a:rPr lang="ko-KR" altLang="ko-KR" dirty="0"/>
              <a:t> 박사</a:t>
            </a:r>
            <a:r>
              <a:rPr lang="en-US" altLang="ko-KR" dirty="0"/>
              <a:t>: </a:t>
            </a:r>
            <a:r>
              <a:rPr lang="ko-KR" altLang="ko-KR" dirty="0"/>
              <a:t>삼성전자</a:t>
            </a:r>
            <a:r>
              <a:rPr lang="en-US" altLang="ko-KR" dirty="0"/>
              <a:t>, </a:t>
            </a:r>
            <a:r>
              <a:rPr lang="ko-KR" altLang="ko-KR" dirty="0" err="1"/>
              <a:t>레진코믹스</a:t>
            </a:r>
            <a:endParaRPr lang="ko-KR" altLang="ko-KR" dirty="0"/>
          </a:p>
          <a:p>
            <a:r>
              <a:rPr lang="ko-KR" altLang="ko-KR" dirty="0"/>
              <a:t>장훈 박사</a:t>
            </a:r>
            <a:r>
              <a:rPr lang="en-US" altLang="ko-KR" dirty="0"/>
              <a:t>: </a:t>
            </a:r>
            <a:r>
              <a:rPr lang="ko-KR" altLang="ko-KR" dirty="0"/>
              <a:t>삼성전자</a:t>
            </a:r>
            <a:r>
              <a:rPr lang="en-US" altLang="ko-KR" dirty="0"/>
              <a:t>, </a:t>
            </a:r>
            <a:r>
              <a:rPr lang="ko-KR" altLang="ko-KR" dirty="0" err="1"/>
              <a:t>조지아텍</a:t>
            </a:r>
            <a:r>
              <a:rPr lang="ko-KR" altLang="ko-KR" dirty="0"/>
              <a:t> </a:t>
            </a:r>
            <a:r>
              <a:rPr lang="ko-KR" altLang="ko-KR" dirty="0" err="1"/>
              <a:t>포닥</a:t>
            </a:r>
            <a:r>
              <a:rPr lang="en-US" altLang="ko-KR" dirty="0"/>
              <a:t>, STEPI (</a:t>
            </a:r>
            <a:r>
              <a:rPr lang="ko-KR" altLang="ko-KR" dirty="0"/>
              <a:t>정책연구소</a:t>
            </a:r>
            <a:r>
              <a:rPr lang="en-US" altLang="ko-KR" dirty="0"/>
              <a:t>?)</a:t>
            </a:r>
            <a:endParaRPr lang="ko-KR" altLang="ko-KR" dirty="0"/>
          </a:p>
          <a:p>
            <a:r>
              <a:rPr lang="ko-KR" altLang="ko-KR" dirty="0"/>
              <a:t>이영우 박사</a:t>
            </a:r>
            <a:r>
              <a:rPr lang="en-US" altLang="ko-KR" dirty="0"/>
              <a:t>: KAERI(</a:t>
            </a:r>
            <a:r>
              <a:rPr lang="ko-KR" altLang="ko-KR" dirty="0"/>
              <a:t>원자력연구원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 err="1"/>
              <a:t>성인경</a:t>
            </a:r>
            <a:r>
              <a:rPr lang="ko-KR" altLang="ko-KR" dirty="0"/>
              <a:t> 박사</a:t>
            </a:r>
            <a:r>
              <a:rPr lang="en-US" altLang="ko-KR" dirty="0"/>
              <a:t>: Aalborg University(AAU) - Post Doctor</a:t>
            </a:r>
            <a:endParaRPr lang="ko-KR" altLang="ko-KR" dirty="0"/>
          </a:p>
          <a:p>
            <a:r>
              <a:rPr lang="ko-KR" altLang="ko-KR" dirty="0" err="1"/>
              <a:t>노현일</a:t>
            </a:r>
            <a:r>
              <a:rPr lang="ko-KR" altLang="ko-KR" dirty="0"/>
              <a:t> 박사</a:t>
            </a:r>
            <a:r>
              <a:rPr lang="en-US" altLang="ko-KR" dirty="0"/>
              <a:t>: </a:t>
            </a:r>
            <a:r>
              <a:rPr lang="ko-KR" altLang="ko-KR" dirty="0"/>
              <a:t>육군</a:t>
            </a:r>
            <a:r>
              <a:rPr lang="en-US" altLang="ko-KR" dirty="0"/>
              <a:t>(</a:t>
            </a:r>
            <a:r>
              <a:rPr lang="ko-KR" altLang="ko-KR" dirty="0" err="1"/>
              <a:t>방위산업청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 err="1"/>
              <a:t>이혁성</a:t>
            </a:r>
            <a:r>
              <a:rPr lang="ko-KR" altLang="ko-KR" dirty="0"/>
              <a:t> 석사</a:t>
            </a:r>
            <a:r>
              <a:rPr lang="en-US" altLang="ko-KR" dirty="0"/>
              <a:t>: </a:t>
            </a:r>
            <a:r>
              <a:rPr lang="ko-KR" altLang="ko-KR" dirty="0"/>
              <a:t>한국과학기술연구원</a:t>
            </a:r>
            <a:r>
              <a:rPr lang="en-US" altLang="ko-KR" dirty="0"/>
              <a:t>(KIST)</a:t>
            </a:r>
            <a:endParaRPr lang="ko-KR" altLang="ko-KR" dirty="0"/>
          </a:p>
          <a:p>
            <a:r>
              <a:rPr lang="ko-KR" altLang="ko-KR" dirty="0"/>
              <a:t>윤지현 석사</a:t>
            </a:r>
            <a:r>
              <a:rPr lang="en-US" altLang="ko-KR" dirty="0"/>
              <a:t>: </a:t>
            </a:r>
            <a:r>
              <a:rPr lang="ko-KR" altLang="ko-KR" dirty="0"/>
              <a:t>삼성엔지니어링</a:t>
            </a:r>
            <a:r>
              <a:rPr lang="en-US" altLang="ko-KR" dirty="0"/>
              <a:t>(</a:t>
            </a:r>
            <a:r>
              <a:rPr lang="ko-KR" altLang="ko-KR" dirty="0"/>
              <a:t>한화엔지니어링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 err="1"/>
              <a:t>연나라</a:t>
            </a:r>
            <a:r>
              <a:rPr lang="ko-KR" altLang="ko-KR" dirty="0"/>
              <a:t> 석사</a:t>
            </a:r>
            <a:r>
              <a:rPr lang="en-US" altLang="ko-KR" dirty="0"/>
              <a:t>: Accenture</a:t>
            </a:r>
            <a:endParaRPr lang="ko-KR" altLang="ko-KR" dirty="0"/>
          </a:p>
          <a:p>
            <a:r>
              <a:rPr lang="ko-KR" altLang="ko-KR" dirty="0"/>
              <a:t>이승은 석사</a:t>
            </a:r>
            <a:r>
              <a:rPr lang="en-US" altLang="ko-KR" dirty="0"/>
              <a:t>: SAP, SK telecom</a:t>
            </a:r>
            <a:endParaRPr lang="ko-KR" altLang="ko-KR" dirty="0"/>
          </a:p>
          <a:p>
            <a:r>
              <a:rPr lang="ko-KR" altLang="ko-KR" dirty="0" err="1"/>
              <a:t>백경혁</a:t>
            </a:r>
            <a:r>
              <a:rPr lang="ko-KR" altLang="ko-KR" dirty="0"/>
              <a:t> 석사</a:t>
            </a:r>
            <a:r>
              <a:rPr lang="en-US" altLang="ko-KR" dirty="0"/>
              <a:t>: </a:t>
            </a:r>
            <a:r>
              <a:rPr lang="ko-KR" altLang="ko-KR" dirty="0"/>
              <a:t>공군</a:t>
            </a:r>
          </a:p>
          <a:p>
            <a:r>
              <a:rPr lang="ko-KR" altLang="ko-KR" dirty="0" err="1"/>
              <a:t>문적린</a:t>
            </a:r>
            <a:r>
              <a:rPr lang="ko-KR" altLang="ko-KR" dirty="0"/>
              <a:t> 석사</a:t>
            </a:r>
            <a:r>
              <a:rPr lang="en-US" altLang="ko-KR" dirty="0"/>
              <a:t>: PhD Student at Texas A&amp;M University</a:t>
            </a:r>
            <a:endParaRPr lang="ko-KR" altLang="ko-KR" dirty="0"/>
          </a:p>
          <a:p>
            <a:r>
              <a:rPr lang="ko-KR" altLang="ko-KR" dirty="0" err="1"/>
              <a:t>백인선</a:t>
            </a:r>
            <a:r>
              <a:rPr lang="ko-KR" altLang="ko-KR" dirty="0"/>
              <a:t> 석사</a:t>
            </a:r>
            <a:r>
              <a:rPr lang="en-US" altLang="ko-KR" dirty="0"/>
              <a:t>: KINAC(</a:t>
            </a:r>
            <a:r>
              <a:rPr lang="ko-KR" altLang="ko-KR" dirty="0"/>
              <a:t>원자력안전기술평가원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 err="1"/>
              <a:t>김요나</a:t>
            </a:r>
            <a:r>
              <a:rPr lang="ko-KR" altLang="ko-KR" dirty="0"/>
              <a:t> 석사</a:t>
            </a:r>
            <a:r>
              <a:rPr lang="en-US" altLang="ko-KR" dirty="0"/>
              <a:t>: TMAX Soft</a:t>
            </a:r>
            <a:endParaRPr lang="ko-KR" altLang="ko-KR" dirty="0"/>
          </a:p>
          <a:p>
            <a:r>
              <a:rPr lang="ko-KR" altLang="ko-KR" dirty="0"/>
              <a:t>모하메드 석사</a:t>
            </a:r>
            <a:r>
              <a:rPr lang="en-US" altLang="ko-KR" dirty="0"/>
              <a:t>: </a:t>
            </a:r>
            <a:r>
              <a:rPr lang="ko-KR" altLang="ko-KR" dirty="0"/>
              <a:t>호주</a:t>
            </a:r>
            <a:r>
              <a:rPr lang="en-US" altLang="ko-KR" dirty="0"/>
              <a:t>.. </a:t>
            </a:r>
            <a:r>
              <a:rPr lang="ko-KR" altLang="ko-KR" dirty="0"/>
              <a:t>어딘가</a:t>
            </a:r>
          </a:p>
          <a:p>
            <a:r>
              <a:rPr lang="ko-KR" altLang="ko-KR" dirty="0"/>
              <a:t>김수찬 석사</a:t>
            </a:r>
            <a:r>
              <a:rPr lang="en-US" altLang="ko-KR" dirty="0"/>
              <a:t>: </a:t>
            </a:r>
            <a:r>
              <a:rPr lang="ko-KR" altLang="ko-KR" dirty="0"/>
              <a:t>육군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41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91554" y="407039"/>
            <a:ext cx="11179601" cy="5934874"/>
            <a:chOff x="591554" y="407039"/>
            <a:chExt cx="11179601" cy="5934874"/>
          </a:xfrm>
        </p:grpSpPr>
        <p:pic>
          <p:nvPicPr>
            <p:cNvPr id="1026" name="Picture 2" descr="이미지 검색결과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409" y="2814956"/>
              <a:ext cx="3814911" cy="58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985" y="485912"/>
              <a:ext cx="1194742" cy="119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한국과학기술정책연구원에 대한 이미지 검색결과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398" y="654967"/>
              <a:ext cx="2537749" cy="184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한국원자력연구원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54" y="2852534"/>
              <a:ext cx="2906676" cy="1406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엠블렘 이미지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72" t="6217" r="26592" b="17526"/>
            <a:stretch/>
          </p:blipFill>
          <p:spPr bwMode="auto">
            <a:xfrm>
              <a:off x="4079612" y="407039"/>
              <a:ext cx="1596044" cy="1496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amsung engineering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620" y="5295706"/>
              <a:ext cx="2238840" cy="1002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이미지 검색결과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455" y="3762938"/>
              <a:ext cx="4076700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sap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775" y="4886888"/>
              <a:ext cx="2007872" cy="102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412"/>
            <a:stretch/>
          </p:blipFill>
          <p:spPr>
            <a:xfrm>
              <a:off x="4728964" y="1168456"/>
              <a:ext cx="4023360" cy="1427711"/>
            </a:xfrm>
            <a:prstGeom prst="rect">
              <a:avLst/>
            </a:prstGeom>
          </p:spPr>
        </p:pic>
        <p:pic>
          <p:nvPicPr>
            <p:cNvPr id="1046" name="Picture 22" descr="대한민국 공군에 대한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EAE9E7"/>
                </a:clrFrom>
                <a:clrTo>
                  <a:srgbClr val="EAE9E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121" y="4886888"/>
              <a:ext cx="1455025" cy="145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27827" y="3706748"/>
              <a:ext cx="3005051" cy="1105429"/>
            </a:xfrm>
            <a:prstGeom prst="rect">
              <a:avLst/>
            </a:prstGeom>
          </p:spPr>
        </p:pic>
        <p:pic>
          <p:nvPicPr>
            <p:cNvPr id="1048" name="Picture 24" descr="tmax soft에 대한 이미지 검색결과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5" t="33167" r="12125" b="32894"/>
            <a:stretch/>
          </p:blipFill>
          <p:spPr bwMode="auto">
            <a:xfrm>
              <a:off x="9042927" y="5210162"/>
              <a:ext cx="2423428" cy="58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메인엠블럼 이미지"/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957" b="7200"/>
            <a:stretch/>
          </p:blipFill>
          <p:spPr bwMode="auto">
            <a:xfrm>
              <a:off x="8555723" y="2034604"/>
              <a:ext cx="1442452" cy="163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78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58" y="1109882"/>
            <a:ext cx="8293236" cy="4219454"/>
          </a:xfrm>
          <a:prstGeom prst="rect">
            <a:avLst/>
          </a:prstGeom>
          <a:solidFill>
            <a:schemeClr val="bg1">
              <a:alpha val="3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299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84" y="1395912"/>
            <a:ext cx="7290008" cy="3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32" y="11658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2019</a:t>
            </a:r>
            <a:r>
              <a:rPr lang="ko-KR" altLang="en-US" b="1" dirty="0" smtClean="0"/>
              <a:t>년 가을 버전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91554" y="728889"/>
            <a:ext cx="10445875" cy="5035316"/>
            <a:chOff x="591554" y="728889"/>
            <a:chExt cx="10445875" cy="5035316"/>
          </a:xfrm>
        </p:grpSpPr>
        <p:pic>
          <p:nvPicPr>
            <p:cNvPr id="1026" name="Picture 2" descr="이미지 검색결과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203" y="2997195"/>
              <a:ext cx="2881344" cy="444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한국과학기술정책연구원에 대한 이미지 검색결과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836" y="728889"/>
              <a:ext cx="2537749" cy="184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한국원자력연구원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54" y="2852534"/>
              <a:ext cx="2906676" cy="1406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이미지 검색결과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102" y="3912706"/>
              <a:ext cx="3468327" cy="95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1" t="3076" r="19890" b="75412"/>
            <a:stretch/>
          </p:blipFill>
          <p:spPr>
            <a:xfrm>
              <a:off x="4467015" y="909493"/>
              <a:ext cx="2946966" cy="148308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57835" y="3745497"/>
              <a:ext cx="2794377" cy="1027931"/>
            </a:xfrm>
            <a:prstGeom prst="rect">
              <a:avLst/>
            </a:prstGeom>
          </p:spPr>
        </p:pic>
        <p:pic>
          <p:nvPicPr>
            <p:cNvPr id="1048" name="Picture 24" descr="tmax soft에 대한 이미지 검색결과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5" t="33167" r="12125" b="32894"/>
            <a:stretch/>
          </p:blipFill>
          <p:spPr bwMode="auto">
            <a:xfrm>
              <a:off x="5940498" y="5177505"/>
              <a:ext cx="2423428" cy="58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7256" y="2700570"/>
              <a:ext cx="4338453" cy="80805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45" t="8333" r="35794" b="68453"/>
            <a:stretch/>
          </p:blipFill>
          <p:spPr>
            <a:xfrm>
              <a:off x="7569102" y="909493"/>
              <a:ext cx="2440824" cy="11386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700" y="4927090"/>
              <a:ext cx="2854309" cy="689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9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108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user-pc</cp:lastModifiedBy>
  <cp:revision>12</cp:revision>
  <dcterms:created xsi:type="dcterms:W3CDTF">2018-03-08T04:40:13Z</dcterms:created>
  <dcterms:modified xsi:type="dcterms:W3CDTF">2019-09-24T07:54:50Z</dcterms:modified>
</cp:coreProperties>
</file>