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3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BBE9A-3F04-424F-93B0-46F9C81F0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5E84DD-1A2E-4589-8565-00A5A8269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873C39-B52E-41BC-B31F-95315916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6461-BEA3-47FD-9775-0679C438DFDC}" type="datetime1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EF6EB6-454E-4FA8-AA34-EC07E2E7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47FCB-A636-4B79-8065-09142322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468A-4ACC-4093-90C1-FE85472F6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7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06398-AC33-43B1-A45D-14E4C5E2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51BB59-A01F-4E07-BAC6-37C74C3C0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9E14F1-84DE-448D-9382-C0BEEA6D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4FA-DE66-4553-9F23-97A24FA6C7FE}" type="datetime1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B0B55-A6E5-4AAB-8316-DC4B5370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85BC61-1224-4970-A28D-FE0DFD0D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468A-4ACC-4093-90C1-FE85472F6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73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C1975D-BAD6-49A1-9018-C6BEE9025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06ED6D-3BBA-42C5-9A49-501AA146F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D1A063-31AD-487E-A12F-3D7EC598F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9B95-B5C7-4E18-A9C7-401697BCF636}" type="datetime1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4B0AE-CFFD-4457-8274-87127DA00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A5C922-D595-4FC0-957A-4F370427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468A-4ACC-4093-90C1-FE85472F6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98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2C83A54-D69F-4D46-8760-E24988953B45}"/>
              </a:ext>
            </a:extLst>
          </p:cNvPr>
          <p:cNvSpPr/>
          <p:nvPr userDrawn="1"/>
        </p:nvSpPr>
        <p:spPr>
          <a:xfrm flipH="1">
            <a:off x="11655706" y="6321706"/>
            <a:ext cx="536294" cy="53629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F1543D-31E7-4503-94B0-8D8C917A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192" y="574577"/>
            <a:ext cx="11331615" cy="838200"/>
          </a:xfrm>
        </p:spPr>
        <p:txBody>
          <a:bodyPr>
            <a:noAutofit/>
          </a:bodyPr>
          <a:lstStyle>
            <a:lvl1pPr algn="ctr">
              <a:defRPr sz="4000" cap="all" spc="100" baseline="0"/>
            </a:lvl1pPr>
          </a:lstStyle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28402-58B4-4291-B23C-AF0F24DAE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191" y="1592165"/>
            <a:ext cx="11331615" cy="4584798"/>
          </a:xfrm>
        </p:spPr>
        <p:txBody>
          <a:bodyPr/>
          <a:lstStyle>
            <a:lvl1pPr marL="228600" indent="-228600" eaLnBrk="1" latinLnBrk="0">
              <a:spcBef>
                <a:spcPts val="18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2000"/>
            </a:lvl1pPr>
            <a:lvl2pPr marL="540000" indent="-228600" eaLnBrk="1" latinLnBrk="0">
              <a:lnSpc>
                <a:spcPct val="120000"/>
              </a:lnSpc>
              <a:buClr>
                <a:schemeClr val="tx2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00000" indent="-228600" eaLnBrk="1" latinLnBrk="0">
              <a:lnSpc>
                <a:spcPct val="120000"/>
              </a:lnSpc>
              <a:buClr>
                <a:schemeClr val="tx2">
                  <a:lumMod val="25000"/>
                  <a:lumOff val="75000"/>
                </a:schemeClr>
              </a:buClr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eaLnBrk="1" latinLnBrk="0">
              <a:defRPr sz="1400"/>
            </a:lvl4pPr>
            <a:lvl5pPr eaLnBrk="1" latinLnBrk="0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C52036-BE17-4198-8E75-E6AF3554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A77D-0504-4157-B8CE-A00ECA04425B}" type="datetime1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53B33C-64F8-4AEF-A8B4-5A4A564F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A988FC-CC44-408A-9898-21E7052D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5706" y="6356351"/>
            <a:ext cx="536294" cy="501650"/>
          </a:xfrm>
        </p:spPr>
        <p:txBody>
          <a:bodyPr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D72468A-4ACC-4093-90C1-FE85472F642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8C8A0-4BFE-458C-88C3-B2288DC495E6}"/>
              </a:ext>
            </a:extLst>
          </p:cNvPr>
          <p:cNvSpPr txBox="1"/>
          <p:nvPr userDrawn="1"/>
        </p:nvSpPr>
        <p:spPr>
          <a:xfrm>
            <a:off x="4846363" y="446187"/>
            <a:ext cx="2499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Complex System Design lab.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EAAC2BD7-459C-4AF8-9761-6E08B5A8D0D5}"/>
              </a:ext>
            </a:extLst>
          </p:cNvPr>
          <p:cNvSpPr/>
          <p:nvPr userDrawn="1"/>
        </p:nvSpPr>
        <p:spPr>
          <a:xfrm rot="10800000" flipH="1">
            <a:off x="0" y="0"/>
            <a:ext cx="536294" cy="53629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28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B78CF-AA05-4F03-B6D8-08B83D6C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843B91-CB3C-4D29-8BB7-FAADDE123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69A02-B14F-40D4-868A-90EDAFED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925C-5CC7-4399-9E0D-E90BDDA56567}" type="datetime1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F244C-8EEE-4047-9F56-543D5AEB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F0FD80-1F9B-40CC-961B-EF817615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468A-4ACC-4093-90C1-FE85472F6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39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841AC-C1B0-4777-BA31-80AAF6F4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809E0-E6C8-4825-ACC9-51C446E86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BDD734-6856-445D-A77F-E7379FF15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7DA100-6D0E-4D85-AA40-5DAFF030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3DCC-AD76-4A4F-8DB9-DD4773EE3105}" type="datetime1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5AE300-6DA0-4B40-B90B-75DFF975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D20156-FB65-4868-B6C1-226DFEB5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468A-4ACC-4093-90C1-FE85472F6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70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B0414-8C4E-4526-BC23-90BF90C4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FAA1D0-4B6C-4017-85CB-20EA71786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95BD3C-5C14-4110-A1D1-93A1BB6DC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F92F7C-6A5E-4E0D-A190-5C533E561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0FD007-3229-4C81-89D8-670A595E9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5C841F-B446-4EE9-944D-4750AEF2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93FD-35C9-4CCC-AD65-FE6987615B01}" type="datetime1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74DBEC-9AFA-41EF-B700-D8C95489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6674FF-8562-48B1-863F-D22DAC547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468A-4ACC-4093-90C1-FE85472F6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82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C8BD8-4EB5-46D8-A835-8A825660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DC88D4-BC91-4328-949B-24BE7168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2F0D-F9F0-4CC2-BC21-E3B648596236}" type="datetime1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C4492F-DE93-4110-813D-62C56641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218672-F1AC-4844-868A-918C0FEA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468A-4ACC-4093-90C1-FE85472F6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20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193A68-C22F-4F95-91FC-5997960D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272A-85A5-4A82-98BD-769121809D78}" type="datetime1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C420B5-F82B-419F-8B00-E1852908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7661CB-4BEB-4D77-AB12-25FE028C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468A-4ACC-4093-90C1-FE85472F6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41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7107A-C66F-49D0-B8C8-427C13248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2E39D-E0CA-45F0-A26D-35D484688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8C5285-3A81-422C-BE3A-B70CA0D89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209A10-0689-4FAF-A344-7101967B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3A62-CFBF-4B78-9AC5-67887473ACF8}" type="datetime1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3527B9-9092-48F2-8B8D-A05E8B73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1330ED-3CFE-444F-A648-9884E1B6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468A-4ACC-4093-90C1-FE85472F6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35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DBFAA-4DBD-44CE-BE7F-EDE06A10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E28EF1-CDD5-461A-B43F-5750EC914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B0BA75-5215-4F70-A191-FD76881DF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8D58FB-D71C-4225-9668-588DAB8B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312F-7C00-4D66-8ED9-52A93E649654}" type="datetime1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62CE59-FB2A-4766-9A19-621D2EE3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680D1C-A2ED-4DC9-8708-ED701F2E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468A-4ACC-4093-90C1-FE85472F6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50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DCC962-E199-4BBC-B49B-0CA1B4A4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ECF993-CF14-4A54-A8FC-30B46E67C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4847F4-17B0-40E9-B446-5AEEC6355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0AF70-5D30-4D52-B7B6-734076B8D3FD}" type="datetime1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D311D7-9E1F-4FC4-968A-EF344D0FD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A3FCF-8CFA-4BFE-99A4-A1201B77F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2468A-4ACC-4093-90C1-FE85472F6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2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21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2DA58ABF-4445-4CD0-B258-776AEB7AF74E}"/>
              </a:ext>
            </a:extLst>
          </p:cNvPr>
          <p:cNvSpPr txBox="1">
            <a:spLocks/>
          </p:cNvSpPr>
          <p:nvPr/>
        </p:nvSpPr>
        <p:spPr>
          <a:xfrm>
            <a:off x="4317851" y="1592165"/>
            <a:ext cx="3776400" cy="4584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2">
                  <a:lumMod val="25000"/>
                  <a:lumOff val="7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공공기관</a:t>
            </a:r>
            <a:endParaRPr lang="en-US" altLang="ko-KR" dirty="0"/>
          </a:p>
          <a:p>
            <a:pPr lvl="1"/>
            <a:r>
              <a:rPr lang="ko-KR" altLang="en-US" dirty="0"/>
              <a:t>국책연구기관 </a:t>
            </a:r>
            <a:r>
              <a:rPr lang="en-US" altLang="ko-KR" dirty="0"/>
              <a:t>, </a:t>
            </a:r>
            <a:r>
              <a:rPr lang="ko-KR" altLang="en-US" dirty="0"/>
              <a:t>행정기관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현</a:t>
            </a:r>
            <a:r>
              <a:rPr lang="en-US" altLang="ko-KR" dirty="0"/>
              <a:t>) </a:t>
            </a:r>
            <a:r>
              <a:rPr lang="ko-KR" altLang="en-US" dirty="0"/>
              <a:t>박사 </a:t>
            </a:r>
            <a:r>
              <a:rPr lang="en-US" altLang="ko-KR" dirty="0"/>
              <a:t>2</a:t>
            </a:r>
            <a:r>
              <a:rPr lang="ko-KR" altLang="en-US" dirty="0"/>
              <a:t>명 </a:t>
            </a:r>
            <a:r>
              <a:rPr lang="en-US" altLang="ko-KR" dirty="0"/>
              <a:t>/ </a:t>
            </a:r>
            <a:r>
              <a:rPr lang="ko-KR" altLang="en-US" dirty="0"/>
              <a:t>석사 </a:t>
            </a:r>
            <a:r>
              <a:rPr lang="en-US" altLang="ko-KR" dirty="0"/>
              <a:t>3</a:t>
            </a:r>
            <a:r>
              <a:rPr lang="ko-KR" altLang="en-US" dirty="0"/>
              <a:t>명</a:t>
            </a: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DD4743A6-20F5-43F0-AC42-BD669670F307}"/>
              </a:ext>
            </a:extLst>
          </p:cNvPr>
          <p:cNvSpPr txBox="1">
            <a:spLocks/>
          </p:cNvSpPr>
          <p:nvPr/>
        </p:nvSpPr>
        <p:spPr>
          <a:xfrm>
            <a:off x="7954037" y="1592165"/>
            <a:ext cx="3776400" cy="4584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2">
                  <a:lumMod val="25000"/>
                  <a:lumOff val="7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사기업</a:t>
            </a:r>
            <a:endParaRPr lang="en-US" altLang="ko-KR" dirty="0"/>
          </a:p>
          <a:p>
            <a:pPr lvl="1"/>
            <a:r>
              <a:rPr lang="ko-KR" altLang="en-US" dirty="0"/>
              <a:t>기업 </a:t>
            </a:r>
            <a:r>
              <a:rPr lang="en-US" altLang="ko-KR" dirty="0"/>
              <a:t>, </a:t>
            </a:r>
            <a:r>
              <a:rPr lang="ko-KR" altLang="en-US" dirty="0"/>
              <a:t>기업 산하 연구소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현</a:t>
            </a:r>
            <a:r>
              <a:rPr lang="en-US" altLang="ko-KR" dirty="0"/>
              <a:t>) </a:t>
            </a:r>
            <a:r>
              <a:rPr lang="ko-KR" altLang="en-US" dirty="0"/>
              <a:t>박사 </a:t>
            </a:r>
            <a:r>
              <a:rPr lang="en-US" altLang="ko-KR" dirty="0"/>
              <a:t>3</a:t>
            </a:r>
            <a:r>
              <a:rPr lang="ko-KR" altLang="en-US" dirty="0"/>
              <a:t>명 </a:t>
            </a:r>
            <a:r>
              <a:rPr lang="en-US" altLang="ko-KR" dirty="0"/>
              <a:t>/ </a:t>
            </a:r>
            <a:r>
              <a:rPr lang="ko-KR" altLang="en-US" dirty="0"/>
              <a:t>석사 </a:t>
            </a:r>
            <a:r>
              <a:rPr lang="en-US" altLang="ko-KR" dirty="0"/>
              <a:t>5</a:t>
            </a:r>
            <a:r>
              <a:rPr lang="ko-KR" altLang="en-US" dirty="0"/>
              <a:t>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42262E-5499-4B75-9217-713F9AE3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Career paths of alumni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76D0DD-0EC5-4A18-B2FA-FE175311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72468A-4ACC-4093-90C1-FE85472F642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70CBAA7-92C4-4DA3-A5A5-89ED4D1298CC}"/>
              </a:ext>
            </a:extLst>
          </p:cNvPr>
          <p:cNvGrpSpPr/>
          <p:nvPr/>
        </p:nvGrpSpPr>
        <p:grpSpPr>
          <a:xfrm>
            <a:off x="8285782" y="3088487"/>
            <a:ext cx="3268480" cy="2991260"/>
            <a:chOff x="8497828" y="3088487"/>
            <a:chExt cx="3268480" cy="2991260"/>
          </a:xfrm>
        </p:grpSpPr>
        <p:pic>
          <p:nvPicPr>
            <p:cNvPr id="17" name="Picture 5" descr="AWS Korea (Amazon Web Services) 이미지 검색결과">
              <a:extLst>
                <a:ext uri="{FF2B5EF4-FFF2-40B4-BE49-F238E27FC236}">
                  <a16:creationId xmlns:a16="http://schemas.microsoft.com/office/drawing/2014/main" id="{77A403D0-9677-4C32-88A5-6AF3E14D06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5641" y="4014506"/>
              <a:ext cx="1671089" cy="828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1" descr="LG CNS 이미지 검색결과">
              <a:extLst>
                <a:ext uri="{FF2B5EF4-FFF2-40B4-BE49-F238E27FC236}">
                  <a16:creationId xmlns:a16="http://schemas.microsoft.com/office/drawing/2014/main" id="{BE677CB6-6826-4B52-B835-8E083EA651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512" b="12489"/>
            <a:stretch/>
          </p:blipFill>
          <p:spPr bwMode="auto">
            <a:xfrm>
              <a:off x="9939197" y="3373043"/>
              <a:ext cx="1827111" cy="696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3" descr="메리츠 화재 이미지 검색결과">
              <a:extLst>
                <a:ext uri="{FF2B5EF4-FFF2-40B4-BE49-F238E27FC236}">
                  <a16:creationId xmlns:a16="http://schemas.microsoft.com/office/drawing/2014/main" id="{C17250B1-6581-45C4-8B1A-A77BC8486D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9447" y="5036533"/>
              <a:ext cx="1580505" cy="1005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F09BDDC-CFDC-437C-B70B-356E65197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77279" y="3088487"/>
              <a:ext cx="1661702" cy="340513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C5E0300-331B-4419-B7E8-A90A900ED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97828" y="3639338"/>
              <a:ext cx="1556455" cy="644817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100970F-9977-4DAA-8177-7B4DFD15A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31384" y="4787775"/>
              <a:ext cx="1627690" cy="349571"/>
            </a:xfrm>
            <a:prstGeom prst="rect">
              <a:avLst/>
            </a:prstGeom>
          </p:spPr>
        </p:pic>
        <p:pic>
          <p:nvPicPr>
            <p:cNvPr id="18" name="Picture 13" descr="pcg consulting 이미지 검색결과">
              <a:extLst>
                <a:ext uri="{FF2B5EF4-FFF2-40B4-BE49-F238E27FC236}">
                  <a16:creationId xmlns:a16="http://schemas.microsoft.com/office/drawing/2014/main" id="{4576129A-726B-44A2-AC57-D51CA2215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1036" y="5505344"/>
              <a:ext cx="1126281" cy="574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F607450-A419-4B30-A3E9-1C4A1BA63451}"/>
              </a:ext>
            </a:extLst>
          </p:cNvPr>
          <p:cNvGrpSpPr/>
          <p:nvPr/>
        </p:nvGrpSpPr>
        <p:grpSpPr>
          <a:xfrm>
            <a:off x="4653009" y="2993172"/>
            <a:ext cx="3109497" cy="3290251"/>
            <a:chOff x="4435368" y="2993172"/>
            <a:chExt cx="3109497" cy="329025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E3F4C30-A152-478A-85BF-16B2FDCAF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78573" y="2993172"/>
              <a:ext cx="1767978" cy="845554"/>
            </a:xfrm>
            <a:prstGeom prst="rect">
              <a:avLst/>
            </a:prstGeom>
          </p:spPr>
        </p:pic>
        <p:pic>
          <p:nvPicPr>
            <p:cNvPr id="10" name="Picture 7" descr="방위사업청 이미지 검색결과">
              <a:extLst>
                <a:ext uri="{FF2B5EF4-FFF2-40B4-BE49-F238E27FC236}">
                  <a16:creationId xmlns:a16="http://schemas.microsoft.com/office/drawing/2014/main" id="{E0C5C4B9-C51D-43C1-826D-153644D22D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8548" y="5284746"/>
              <a:ext cx="1198412" cy="998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20A6C8E-0270-494A-B564-507897212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22807" y="4087300"/>
              <a:ext cx="1322058" cy="99867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3A75279-3A91-40E2-81CC-7845B267D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35368" y="5469396"/>
              <a:ext cx="1752600" cy="64770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7B067E2-A00B-419C-9181-4D1B13650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746869" y="4173164"/>
              <a:ext cx="1139660" cy="84555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36D0212C-B6B5-410F-9A97-10F3AB8AE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461059" y="2993172"/>
              <a:ext cx="845554" cy="845554"/>
            </a:xfrm>
            <a:prstGeom prst="rect">
              <a:avLst/>
            </a:prstGeom>
          </p:spPr>
        </p:pic>
      </p:grp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2A527E93-0E64-4EC5-AA1D-8F00D45D5DC1}"/>
              </a:ext>
            </a:extLst>
          </p:cNvPr>
          <p:cNvSpPr txBox="1">
            <a:spLocks/>
          </p:cNvSpPr>
          <p:nvPr/>
        </p:nvSpPr>
        <p:spPr>
          <a:xfrm>
            <a:off x="681665" y="1592165"/>
            <a:ext cx="3776400" cy="4584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2">
                  <a:lumMod val="25000"/>
                  <a:lumOff val="7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교육연구기관</a:t>
            </a:r>
            <a:endParaRPr lang="en-US" altLang="ko-KR" dirty="0"/>
          </a:p>
          <a:p>
            <a:pPr lvl="1"/>
            <a:r>
              <a:rPr lang="ko-KR" altLang="en-US" dirty="0"/>
              <a:t>교수 </a:t>
            </a:r>
            <a:r>
              <a:rPr lang="en-US" altLang="ko-KR" dirty="0"/>
              <a:t>, </a:t>
            </a:r>
            <a:r>
              <a:rPr lang="ko-KR" altLang="en-US" dirty="0"/>
              <a:t>연구원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현</a:t>
            </a:r>
            <a:r>
              <a:rPr lang="en-US" altLang="ko-KR" dirty="0"/>
              <a:t>) </a:t>
            </a:r>
            <a:r>
              <a:rPr lang="ko-KR" altLang="en-US" dirty="0"/>
              <a:t>박사 </a:t>
            </a:r>
            <a:r>
              <a:rPr lang="en-US" altLang="ko-KR" dirty="0"/>
              <a:t>3</a:t>
            </a:r>
            <a:r>
              <a:rPr lang="ko-KR" altLang="en-US" dirty="0"/>
              <a:t>명 </a:t>
            </a:r>
            <a:r>
              <a:rPr lang="en-US" altLang="ko-KR" dirty="0"/>
              <a:t>/ </a:t>
            </a:r>
            <a:r>
              <a:rPr lang="ko-KR" altLang="en-US" dirty="0"/>
              <a:t>석사 </a:t>
            </a:r>
            <a:r>
              <a:rPr lang="en-US" altLang="ko-KR" dirty="0"/>
              <a:t>1</a:t>
            </a:r>
            <a:r>
              <a:rPr lang="ko-KR" altLang="en-US" dirty="0"/>
              <a:t>명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FACF38F-E5B6-4A95-9150-E1EE1317D8E8}"/>
              </a:ext>
            </a:extLst>
          </p:cNvPr>
          <p:cNvGrpSpPr/>
          <p:nvPr/>
        </p:nvGrpSpPr>
        <p:grpSpPr>
          <a:xfrm>
            <a:off x="1197208" y="2993172"/>
            <a:ext cx="2754890" cy="3011818"/>
            <a:chOff x="1049402" y="3030491"/>
            <a:chExt cx="2754890" cy="3011818"/>
          </a:xfrm>
        </p:grpSpPr>
        <p:pic>
          <p:nvPicPr>
            <p:cNvPr id="20" name="Picture 17" descr="https://yt3.ggpht.com/a/AGF-l78aMv9SHZELPCOK4Gas1Kv-ZWkfPr2ZMfb_vg=s288-c-k-c0xffffffff-no-rj-mo">
              <a:extLst>
                <a:ext uri="{FF2B5EF4-FFF2-40B4-BE49-F238E27FC236}">
                  <a16:creationId xmlns:a16="http://schemas.microsoft.com/office/drawing/2014/main" id="{191BB118-2029-48BF-B8CA-5F9069A764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9218" y="4043644"/>
              <a:ext cx="975074" cy="975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9" descr="korea University 이미지 검색결과">
              <a:extLst>
                <a:ext uri="{FF2B5EF4-FFF2-40B4-BE49-F238E27FC236}">
                  <a16:creationId xmlns:a16="http://schemas.microsoft.com/office/drawing/2014/main" id="{4E2FF1BE-1B6D-4721-9737-4CBB7AF02A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129" y="3030491"/>
              <a:ext cx="742510" cy="998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ì¡êµ°ì¬ê´íêµ ë¡ê³ ì ëí ì´ë¯¸ì§ ê²ìê²°ê³¼">
              <a:extLst>
                <a:ext uri="{FF2B5EF4-FFF2-40B4-BE49-F238E27FC236}">
                  <a16:creationId xmlns:a16="http://schemas.microsoft.com/office/drawing/2014/main" id="{4CCDA9F2-3227-42DB-BB49-4168CC066D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038"/>
            <a:stretch/>
          </p:blipFill>
          <p:spPr bwMode="auto">
            <a:xfrm>
              <a:off x="1049402" y="4965736"/>
              <a:ext cx="1224463" cy="1076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5" descr="KAIST">
              <a:extLst>
                <a:ext uri="{FF2B5EF4-FFF2-40B4-BE49-F238E27FC236}">
                  <a16:creationId xmlns:a16="http://schemas.microsoft.com/office/drawing/2014/main" id="{B1963D43-94CC-4B63-B9F0-9F9CEC7C8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2014" y="5236161"/>
              <a:ext cx="1246631" cy="567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georgia tech logo에 대한 이미지 검색결과">
              <a:extLst>
                <a:ext uri="{FF2B5EF4-FFF2-40B4-BE49-F238E27FC236}">
                  <a16:creationId xmlns:a16="http://schemas.microsoft.com/office/drawing/2014/main" id="{F700ED74-A13E-487B-A5A4-64DA70A2EE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129" y="4244205"/>
              <a:ext cx="1419189" cy="598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toronto university logo 이미지 검색결과">
              <a:extLst>
                <a:ext uri="{FF2B5EF4-FFF2-40B4-BE49-F238E27FC236}">
                  <a16:creationId xmlns:a16="http://schemas.microsoft.com/office/drawing/2014/main" id="{41D61E34-829F-4CF9-B8C6-49AE264A71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8600" b="83400" l="667" r="98000">
                          <a14:foregroundMark x1="9444" y1="22400" x2="11667" y2="43200"/>
                          <a14:foregroundMark x1="11667" y1="43200" x2="10778" y2="55000"/>
                          <a14:foregroundMark x1="6333" y1="22000" x2="6778" y2="30400"/>
                          <a14:foregroundMark x1="2778" y1="47000" x2="5556" y2="67200"/>
                          <a14:foregroundMark x1="5556" y1="67200" x2="10667" y2="72000"/>
                          <a14:foregroundMark x1="10667" y1="72000" x2="7667" y2="80600"/>
                          <a14:foregroundMark x1="7667" y1="80600" x2="5889" y2="73200"/>
                          <a14:foregroundMark x1="13667" y1="51000" x2="12556" y2="61600"/>
                          <a14:foregroundMark x1="12556" y1="61600" x2="11444" y2="65200"/>
                          <a14:foregroundMark x1="2333" y1="42800" x2="2222" y2="70600"/>
                          <a14:foregroundMark x1="34000" y1="39800" x2="34000" y2="40400"/>
                          <a14:foregroundMark x1="36444" y1="42400" x2="49333" y2="43600"/>
                          <a14:foregroundMark x1="49333" y1="43600" x2="81556" y2="40800"/>
                          <a14:foregroundMark x1="81556" y1="40800" x2="87111" y2="43200"/>
                          <a14:foregroundMark x1="87111" y1="43200" x2="92000" y2="42200"/>
                          <a14:foregroundMark x1="33222" y1="45400" x2="47000" y2="45800"/>
                          <a14:foregroundMark x1="47000" y1="45800" x2="76667" y2="43000"/>
                          <a14:foregroundMark x1="76667" y1="43000" x2="88222" y2="46600"/>
                          <a14:foregroundMark x1="88222" y1="46600" x2="89222" y2="46200"/>
                          <a14:foregroundMark x1="89889" y1="39200" x2="29889" y2="41000"/>
                          <a14:foregroundMark x1="29889" y1="41000" x2="33000" y2="49400"/>
                          <a14:foregroundMark x1="33000" y1="49400" x2="46778" y2="46400"/>
                          <a14:foregroundMark x1="24222" y1="55400" x2="50667" y2="61400"/>
                          <a14:foregroundMark x1="50667" y1="61400" x2="87556" y2="55600"/>
                          <a14:foregroundMark x1="87556" y1="55600" x2="93111" y2="57000"/>
                          <a14:foregroundMark x1="93111" y1="57000" x2="91333" y2="67600"/>
                          <a14:foregroundMark x1="91333" y1="67600" x2="27556" y2="69200"/>
                          <a14:foregroundMark x1="27556" y1="69200" x2="25556" y2="59600"/>
                          <a14:foregroundMark x1="25556" y1="59600" x2="27111" y2="57000"/>
                          <a14:foregroundMark x1="95667" y1="55600" x2="97778" y2="65800"/>
                          <a14:foregroundMark x1="97778" y1="65800" x2="93667" y2="73600"/>
                          <a14:foregroundMark x1="93667" y1="73600" x2="91778" y2="73800"/>
                          <a14:foregroundMark x1="97333" y1="62000" x2="98222" y2="64000"/>
                          <a14:foregroundMark x1="16556" y1="39200" x2="17000" y2="54600"/>
                          <a14:foregroundMark x1="1333" y1="54400" x2="2556" y2="62000"/>
                          <a14:foregroundMark x1="16556" y1="56200" x2="14556" y2="65400"/>
                          <a14:foregroundMark x1="778" y1="55600" x2="3222" y2="62400"/>
                          <a14:foregroundMark x1="12667" y1="22200" x2="11222" y2="31800"/>
                          <a14:foregroundMark x1="11222" y1="31800" x2="12333" y2="40200"/>
                          <a14:foregroundMark x1="5222" y1="39200" x2="6111" y2="27600"/>
                          <a14:foregroundMark x1="6111" y1="27600" x2="8667" y2="18600"/>
                          <a14:foregroundMark x1="8667" y1="18600" x2="14222" y2="22600"/>
                          <a14:foregroundMark x1="14222" y1="22600" x2="12667" y2="30600"/>
                          <a14:foregroundMark x1="3889" y1="22200" x2="3111" y2="32400"/>
                          <a14:foregroundMark x1="3111" y1="32400" x2="4000" y2="39400"/>
                          <a14:foregroundMark x1="4778" y1="21200" x2="10556" y2="22000"/>
                          <a14:foregroundMark x1="6000" y1="18800" x2="11556" y2="20000"/>
                          <a14:foregroundMark x1="11556" y1="20000" x2="15444" y2="27800"/>
                          <a14:foregroundMark x1="15444" y1="27800" x2="15222" y2="36600"/>
                          <a14:foregroundMark x1="16222" y1="64000" x2="16111" y2="74000"/>
                          <a14:foregroundMark x1="16111" y1="74000" x2="12222" y2="81400"/>
                          <a14:foregroundMark x1="12222" y1="81400" x2="6111" y2="79800"/>
                          <a14:foregroundMark x1="6111" y1="79800" x2="667" y2="75400"/>
                          <a14:foregroundMark x1="667" y1="75400" x2="667" y2="75200"/>
                          <a14:foregroundMark x1="3667" y1="77400" x2="8778" y2="82400"/>
                          <a14:foregroundMark x1="8778" y1="82400" x2="12889" y2="82400"/>
                          <a14:foregroundMark x1="3778" y1="78400" x2="4889" y2="82400"/>
                          <a14:foregroundMark x1="7000" y1="80800" x2="7222" y2="83000"/>
                          <a14:foregroundMark x1="6222" y1="81200" x2="5667" y2="834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46" b="14801"/>
            <a:stretch/>
          </p:blipFill>
          <p:spPr bwMode="auto">
            <a:xfrm>
              <a:off x="2036538" y="3030491"/>
              <a:ext cx="1723564" cy="660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0544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D8F7F-AEAF-44F4-9448-669EA160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이건 사진임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54FC81-ABDC-4790-A139-90146E67B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2468A-4ACC-4093-90C1-FE85472F642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395967-F27B-4563-BEC2-84F96146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10" y="1601059"/>
            <a:ext cx="11101778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835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Slidehelper - 022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D8DBE2"/>
      </a:accent1>
      <a:accent2>
        <a:srgbClr val="A9BCD0"/>
      </a:accent2>
      <a:accent3>
        <a:srgbClr val="58A4B0"/>
      </a:accent3>
      <a:accent4>
        <a:srgbClr val="373F51"/>
      </a:accent4>
      <a:accent5>
        <a:srgbClr val="1B1B1E"/>
      </a:accent5>
      <a:accent6>
        <a:srgbClr val="BFBFBF"/>
      </a:accent6>
      <a:hlink>
        <a:srgbClr val="D8DBE2"/>
      </a:hlink>
      <a:folHlink>
        <a:srgbClr val="A9BCD0"/>
      </a:folHlink>
    </a:clrScheme>
    <a:fontScheme name="nanum">
      <a:majorFont>
        <a:latin typeface="나눔고딕 ExtraBold"/>
        <a:ea typeface="나눔고딕 ExtraBold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52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Wingdings</vt:lpstr>
      <vt:lpstr>나눔고딕 ExtraBold</vt:lpstr>
      <vt:lpstr>나눔바른고딕</vt:lpstr>
      <vt:lpstr>1_Office 테마</vt:lpstr>
      <vt:lpstr>Career paths of alumni</vt:lpstr>
      <vt:lpstr>이건 사진임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 paths of alumni</dc:title>
  <dc:creator>김 희재</dc:creator>
  <cp:lastModifiedBy>김 희재</cp:lastModifiedBy>
  <cp:revision>3</cp:revision>
  <dcterms:created xsi:type="dcterms:W3CDTF">2020-03-16T07:24:17Z</dcterms:created>
  <dcterms:modified xsi:type="dcterms:W3CDTF">2020-03-16T07:43:53Z</dcterms:modified>
</cp:coreProperties>
</file>