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3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9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5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8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9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F6FD-DB88-4E64-A7B6-9C856EF17D0E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65205" y="1142958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CapaClient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&lt;interface&gt;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5665204" y="2182049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CapaClientImpl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7" idx="0"/>
            <a:endCxn id="4" idx="2"/>
          </p:cNvCxnSpPr>
          <p:nvPr/>
        </p:nvCxnSpPr>
        <p:spPr>
          <a:xfrm flipV="1">
            <a:off x="6458338" y="1749786"/>
            <a:ext cx="1" cy="432263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03705" y="2955131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93063" y="1968244"/>
            <a:ext cx="516488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352986" y="2193933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CapaClientImpl2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flipH="1" flipV="1">
            <a:off x="6687670" y="1749787"/>
            <a:ext cx="2458450" cy="44414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68267" y="3317244"/>
            <a:ext cx="1366080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65204" y="3269273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CapaComponent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18" idx="0"/>
            <a:endCxn id="7" idx="2"/>
          </p:cNvCxnSpPr>
          <p:nvPr/>
        </p:nvCxnSpPr>
        <p:spPr>
          <a:xfrm flipV="1">
            <a:off x="6458338" y="2755626"/>
            <a:ext cx="0" cy="513647"/>
          </a:xfrm>
          <a:prstGeom prst="straightConnector1">
            <a:avLst/>
          </a:prstGeom>
          <a:ln w="28575">
            <a:headEnd type="none" w="med" len="med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03705" y="4083229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03704" y="988575"/>
            <a:ext cx="970926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43184" y="333089"/>
            <a:ext cx="630301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4" idx="0"/>
            <a:endCxn id="24" idx="2"/>
          </p:cNvCxnSpPr>
          <p:nvPr/>
        </p:nvCxnSpPr>
        <p:spPr>
          <a:xfrm flipH="1" flipV="1">
            <a:off x="6458335" y="702421"/>
            <a:ext cx="4" cy="440537"/>
          </a:xfrm>
          <a:prstGeom prst="straightConnector1">
            <a:avLst/>
          </a:prstGeom>
          <a:ln w="28575">
            <a:headEnd type="arrow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27963" y="759613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Dependency</a:t>
            </a:r>
            <a:endParaRPr lang="zh-CN" altLang="en-US" sz="1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427962" y="188327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</a:t>
            </a:r>
            <a:r>
              <a:rPr lang="en-US" altLang="zh-CN" sz="1000" dirty="0" smtClean="0"/>
              <a:t>mplement</a:t>
            </a:r>
            <a:endParaRPr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427962" y="2956797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Combination (</a:t>
            </a:r>
            <a:r>
              <a:rPr lang="en-US" altLang="zh-CN" sz="1000" dirty="0" err="1" smtClean="0"/>
              <a:t>m:n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507490" y="4499639"/>
            <a:ext cx="487634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668303" y="4381928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CapaComponentSpi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1603704" y="5223756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52986" y="3269273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CapaComponent2</a:t>
            </a:r>
            <a:br>
              <a:rPr lang="en-US" altLang="zh-CN" sz="1200" dirty="0" smtClean="0"/>
            </a:br>
            <a:r>
              <a:rPr lang="en-US" altLang="zh-CN" sz="1200" dirty="0" smtClean="0"/>
              <a:t>&lt;</a:t>
            </a:r>
            <a:r>
              <a:rPr lang="en-US" altLang="zh-CN" sz="1200" dirty="0" smtClean="0"/>
              <a:t>abstract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2977423" y="3269273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CapaComponent1</a:t>
            </a:r>
            <a:br>
              <a:rPr lang="en-US" altLang="zh-CN" sz="1200" dirty="0" smtClean="0"/>
            </a:br>
            <a:r>
              <a:rPr lang="en-US" altLang="zh-CN" sz="1200" dirty="0" smtClean="0"/>
              <a:t>&lt;</a:t>
            </a:r>
            <a:r>
              <a:rPr lang="en-US" altLang="zh-CN" sz="1200" dirty="0" smtClean="0"/>
              <a:t>abstract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cxnSp>
        <p:nvCxnSpPr>
          <p:cNvPr id="45" name="直接箭头连接符 44"/>
          <p:cNvCxnSpPr>
            <a:stCxn id="34" idx="0"/>
            <a:endCxn id="18" idx="2"/>
          </p:cNvCxnSpPr>
          <p:nvPr/>
        </p:nvCxnSpPr>
        <p:spPr>
          <a:xfrm flipH="1" flipV="1">
            <a:off x="6458338" y="3876101"/>
            <a:ext cx="3099" cy="505827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427962" y="4083229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</a:t>
            </a:r>
            <a:r>
              <a:rPr lang="en-US" altLang="zh-CN" sz="1000" dirty="0" smtClean="0"/>
              <a:t>eneralization</a:t>
            </a:r>
            <a:endParaRPr lang="zh-CN" altLang="en-US" sz="1000" dirty="0"/>
          </a:p>
        </p:txBody>
      </p:sp>
      <p:cxnSp>
        <p:nvCxnSpPr>
          <p:cNvPr id="50" name="直接箭头连接符 49"/>
          <p:cNvCxnSpPr>
            <a:stCxn id="12" idx="2"/>
            <a:endCxn id="17" idx="0"/>
          </p:cNvCxnSpPr>
          <p:nvPr/>
        </p:nvCxnSpPr>
        <p:spPr>
          <a:xfrm>
            <a:off x="1751307" y="2337576"/>
            <a:ext cx="0" cy="97966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3" idx="0"/>
          </p:cNvCxnSpPr>
          <p:nvPr/>
        </p:nvCxnSpPr>
        <p:spPr>
          <a:xfrm>
            <a:off x="617474" y="3571650"/>
            <a:ext cx="1133833" cy="92798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1"/>
          </p:cNvCxnSpPr>
          <p:nvPr/>
        </p:nvCxnSpPr>
        <p:spPr>
          <a:xfrm flipH="1">
            <a:off x="598840" y="2152910"/>
            <a:ext cx="894223" cy="14187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231774" y="5580406"/>
            <a:ext cx="1039067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SPI-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1603702" y="6220977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078937" y="5436372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Ctrip</a:t>
            </a:r>
            <a:r>
              <a:rPr lang="en-US" altLang="zh-CN" sz="1200" dirty="0" err="1" smtClean="0"/>
              <a:t>Capa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ComponentImpl</a:t>
            </a:r>
            <a:endParaRPr lang="zh-CN" altLang="en-US" sz="1200" dirty="0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6447491" y="5347687"/>
            <a:ext cx="1" cy="7815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7251471" y="5440022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Aws</a:t>
            </a:r>
            <a:r>
              <a:rPr lang="en-US" altLang="zh-CN" sz="1200" dirty="0" err="1" smtClean="0"/>
              <a:t>Capa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ComponentImpl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0" idx="0"/>
            <a:endCxn id="34" idx="2"/>
          </p:cNvCxnSpPr>
          <p:nvPr/>
        </p:nvCxnSpPr>
        <p:spPr>
          <a:xfrm flipV="1">
            <a:off x="4872071" y="4988756"/>
            <a:ext cx="1589366" cy="44761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4" idx="0"/>
            <a:endCxn id="34" idx="2"/>
          </p:cNvCxnSpPr>
          <p:nvPr/>
        </p:nvCxnSpPr>
        <p:spPr>
          <a:xfrm flipH="1" flipV="1">
            <a:off x="6461437" y="4988756"/>
            <a:ext cx="1583168" cy="45126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7" idx="0"/>
            <a:endCxn id="33" idx="2"/>
          </p:cNvCxnSpPr>
          <p:nvPr/>
        </p:nvCxnSpPr>
        <p:spPr>
          <a:xfrm flipH="1" flipV="1">
            <a:off x="1751307" y="4868971"/>
            <a:ext cx="1" cy="71143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646544" y="891031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CapaRpcClient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&lt;interface&gt;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5646543" y="1930122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CapaRpcClientHttp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6439677" y="1497859"/>
            <a:ext cx="1" cy="432263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85044" y="2703204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474402" y="1716317"/>
            <a:ext cx="516488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8334325" y="1942006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CapaRpcClientGrpc</a:t>
            </a:r>
            <a:endParaRPr lang="zh-CN" altLang="en-US" sz="1200" dirty="0"/>
          </a:p>
        </p:txBody>
      </p:sp>
      <p:cxnSp>
        <p:nvCxnSpPr>
          <p:cNvPr id="45" name="直接箭头连接符 44"/>
          <p:cNvCxnSpPr>
            <a:stCxn id="44" idx="0"/>
          </p:cNvCxnSpPr>
          <p:nvPr/>
        </p:nvCxnSpPr>
        <p:spPr>
          <a:xfrm flipH="1" flipV="1">
            <a:off x="6669009" y="1497860"/>
            <a:ext cx="2458450" cy="44414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49606" y="3065317"/>
            <a:ext cx="1366080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646543" y="3017346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CapaHttp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47" idx="0"/>
            <a:endCxn id="40" idx="2"/>
          </p:cNvCxnSpPr>
          <p:nvPr/>
        </p:nvCxnSpPr>
        <p:spPr>
          <a:xfrm flipV="1">
            <a:off x="6439677" y="2503699"/>
            <a:ext cx="0" cy="513647"/>
          </a:xfrm>
          <a:prstGeom prst="straightConnector1">
            <a:avLst/>
          </a:prstGeom>
          <a:ln w="28575">
            <a:headEnd type="none" w="med" len="med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585044" y="3831302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585043" y="736648"/>
            <a:ext cx="970926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124523" y="81162"/>
            <a:ext cx="630301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39" idx="0"/>
            <a:endCxn id="51" idx="2"/>
          </p:cNvCxnSpPr>
          <p:nvPr/>
        </p:nvCxnSpPr>
        <p:spPr>
          <a:xfrm flipH="1" flipV="1">
            <a:off x="6439674" y="450494"/>
            <a:ext cx="4" cy="440537"/>
          </a:xfrm>
          <a:prstGeom prst="straightConnector1">
            <a:avLst/>
          </a:prstGeom>
          <a:ln w="28575">
            <a:headEnd type="arrow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467891" y="507686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Dependency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467891" y="163134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</a:t>
            </a:r>
            <a:r>
              <a:rPr lang="en-US" altLang="zh-CN" sz="1000" dirty="0" smtClean="0"/>
              <a:t>mplement</a:t>
            </a:r>
            <a:endParaRPr lang="zh-CN" altLang="en-US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67891" y="270487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Combination (1:1)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488829" y="4247712"/>
            <a:ext cx="487634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49642" y="4038431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CapaHttpSpi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1585043" y="5758413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334325" y="3017346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CapaGrpc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</a:t>
            </a:r>
            <a:r>
              <a:rPr lang="en-US" altLang="zh-CN" sz="1200" dirty="0" smtClean="0"/>
              <a:t>abstract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57" idx="0"/>
            <a:endCxn id="47" idx="2"/>
          </p:cNvCxnSpPr>
          <p:nvPr/>
        </p:nvCxnSpPr>
        <p:spPr>
          <a:xfrm flipH="1" flipV="1">
            <a:off x="6439677" y="3624174"/>
            <a:ext cx="3099" cy="414257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67891" y="3794035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</a:t>
            </a:r>
            <a:r>
              <a:rPr lang="en-US" altLang="zh-CN" sz="1000" dirty="0" smtClean="0"/>
              <a:t>eneralization</a:t>
            </a:r>
            <a:endParaRPr lang="zh-CN" altLang="en-US" sz="1000" dirty="0"/>
          </a:p>
        </p:txBody>
      </p:sp>
      <p:cxnSp>
        <p:nvCxnSpPr>
          <p:cNvPr id="63" name="直接箭头连接符 62"/>
          <p:cNvCxnSpPr>
            <a:stCxn id="43" idx="2"/>
            <a:endCxn id="46" idx="0"/>
          </p:cNvCxnSpPr>
          <p:nvPr/>
        </p:nvCxnSpPr>
        <p:spPr>
          <a:xfrm>
            <a:off x="1732646" y="2085649"/>
            <a:ext cx="0" cy="97966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6" idx="0"/>
          </p:cNvCxnSpPr>
          <p:nvPr/>
        </p:nvCxnSpPr>
        <p:spPr>
          <a:xfrm>
            <a:off x="598813" y="3319723"/>
            <a:ext cx="1133833" cy="92798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3" idx="1"/>
          </p:cNvCxnSpPr>
          <p:nvPr/>
        </p:nvCxnSpPr>
        <p:spPr>
          <a:xfrm flipH="1">
            <a:off x="580179" y="1900983"/>
            <a:ext cx="894223" cy="14187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213113" y="6115063"/>
            <a:ext cx="1039067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SPI-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1585041" y="6755634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060276" y="5971029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Ctrip</a:t>
            </a:r>
            <a:r>
              <a:rPr lang="en-US" altLang="zh-CN" sz="1200" dirty="0" err="1" smtClean="0"/>
              <a:t>CapaHttp</a:t>
            </a:r>
            <a:endParaRPr lang="zh-CN" altLang="en-US" sz="1200" dirty="0"/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6428830" y="5882344"/>
            <a:ext cx="1" cy="7815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232810" y="5974679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Aws</a:t>
            </a:r>
            <a:r>
              <a:rPr lang="en-US" altLang="zh-CN" sz="1200" dirty="0" err="1" smtClean="0"/>
              <a:t>CapaHttp</a:t>
            </a:r>
            <a:endParaRPr lang="zh-CN" altLang="en-US" sz="1200" dirty="0"/>
          </a:p>
        </p:txBody>
      </p:sp>
      <p:cxnSp>
        <p:nvCxnSpPr>
          <p:cNvPr id="71" name="直接箭头连接符 70"/>
          <p:cNvCxnSpPr>
            <a:stCxn id="68" idx="0"/>
            <a:endCxn id="75" idx="2"/>
          </p:cNvCxnSpPr>
          <p:nvPr/>
        </p:nvCxnSpPr>
        <p:spPr>
          <a:xfrm flipV="1">
            <a:off x="4853410" y="5551035"/>
            <a:ext cx="1586263" cy="41999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0"/>
            <a:endCxn id="75" idx="2"/>
          </p:cNvCxnSpPr>
          <p:nvPr/>
        </p:nvCxnSpPr>
        <p:spPr>
          <a:xfrm flipH="1" flipV="1">
            <a:off x="6439673" y="5551035"/>
            <a:ext cx="1586271" cy="42364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0"/>
            <a:endCxn id="56" idx="2"/>
          </p:cNvCxnSpPr>
          <p:nvPr/>
        </p:nvCxnSpPr>
        <p:spPr>
          <a:xfrm flipH="1" flipV="1">
            <a:off x="1732646" y="4617044"/>
            <a:ext cx="1" cy="149801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646539" y="4944207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CapaSerializeHttpSpi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6467891" y="4645259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</a:t>
            </a:r>
            <a:r>
              <a:rPr lang="en-US" altLang="zh-CN" sz="1000" dirty="0" smtClean="0"/>
              <a:t>eneralization</a:t>
            </a:r>
            <a:endParaRPr lang="zh-CN" altLang="en-US" sz="1000" dirty="0"/>
          </a:p>
        </p:txBody>
      </p:sp>
      <p:cxnSp>
        <p:nvCxnSpPr>
          <p:cNvPr id="82" name="直接箭头连接符 81"/>
          <p:cNvCxnSpPr>
            <a:stCxn id="75" idx="0"/>
            <a:endCxn id="57" idx="2"/>
          </p:cNvCxnSpPr>
          <p:nvPr/>
        </p:nvCxnSpPr>
        <p:spPr>
          <a:xfrm flipV="1">
            <a:off x="6439673" y="4645259"/>
            <a:ext cx="3103" cy="29894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3676262" y="2954186"/>
            <a:ext cx="1177149" cy="2738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HttpClient</a:t>
            </a:r>
            <a:endParaRPr lang="zh-CN" altLang="en-US" sz="1000" dirty="0"/>
          </a:p>
        </p:txBody>
      </p:sp>
      <p:sp>
        <p:nvSpPr>
          <p:cNvPr id="90" name="椭圆 89"/>
          <p:cNvSpPr/>
          <p:nvPr/>
        </p:nvSpPr>
        <p:spPr>
          <a:xfrm>
            <a:off x="3676261" y="3387389"/>
            <a:ext cx="1177149" cy="2738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Serializer</a:t>
            </a:r>
            <a:endParaRPr lang="zh-CN" altLang="en-US" sz="1000" dirty="0"/>
          </a:p>
        </p:txBody>
      </p:sp>
      <p:cxnSp>
        <p:nvCxnSpPr>
          <p:cNvPr id="92" name="直接箭头连接符 91"/>
          <p:cNvCxnSpPr>
            <a:stCxn id="47" idx="1"/>
            <a:endCxn id="89" idx="6"/>
          </p:cNvCxnSpPr>
          <p:nvPr/>
        </p:nvCxnSpPr>
        <p:spPr>
          <a:xfrm flipH="1" flipV="1">
            <a:off x="4853411" y="3091133"/>
            <a:ext cx="793132" cy="22962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7" idx="1"/>
            <a:endCxn id="90" idx="6"/>
          </p:cNvCxnSpPr>
          <p:nvPr/>
        </p:nvCxnSpPr>
        <p:spPr>
          <a:xfrm flipH="1">
            <a:off x="4853410" y="3320760"/>
            <a:ext cx="793133" cy="20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2512443" y="6344279"/>
            <a:ext cx="1177149" cy="2738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webapi</a:t>
            </a:r>
            <a:endParaRPr lang="zh-CN" altLang="en-US" sz="1000" dirty="0"/>
          </a:p>
        </p:txBody>
      </p:sp>
      <p:sp>
        <p:nvSpPr>
          <p:cNvPr id="99" name="椭圆 98"/>
          <p:cNvSpPr/>
          <p:nvPr/>
        </p:nvSpPr>
        <p:spPr>
          <a:xfrm>
            <a:off x="2512442" y="5934766"/>
            <a:ext cx="1177149" cy="2738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 mesh</a:t>
            </a:r>
            <a:endParaRPr lang="zh-CN" altLang="en-US" sz="1000" dirty="0"/>
          </a:p>
        </p:txBody>
      </p:sp>
      <p:cxnSp>
        <p:nvCxnSpPr>
          <p:cNvPr id="100" name="直接箭头连接符 99"/>
          <p:cNvCxnSpPr>
            <a:stCxn id="68" idx="1"/>
            <a:endCxn id="99" idx="6"/>
          </p:cNvCxnSpPr>
          <p:nvPr/>
        </p:nvCxnSpPr>
        <p:spPr>
          <a:xfrm flipH="1" flipV="1">
            <a:off x="3689591" y="6071713"/>
            <a:ext cx="370685" cy="18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8" idx="1"/>
            <a:endCxn id="98" idx="6"/>
          </p:cNvCxnSpPr>
          <p:nvPr/>
        </p:nvCxnSpPr>
        <p:spPr>
          <a:xfrm flipH="1">
            <a:off x="3689592" y="6257818"/>
            <a:ext cx="370684" cy="223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90</Words>
  <Application>Microsoft Office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WangShiHao wsh王仕豪</dc:creator>
  <cp:lastModifiedBy>WangShiHao wsh王仕豪</cp:lastModifiedBy>
  <cp:revision>5</cp:revision>
  <dcterms:created xsi:type="dcterms:W3CDTF">2021-08-03T09:21:45Z</dcterms:created>
  <dcterms:modified xsi:type="dcterms:W3CDTF">2021-08-03T10:01:18Z</dcterms:modified>
</cp:coreProperties>
</file>