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6" r:id="rId4"/>
    <p:sldId id="267" r:id="rId5"/>
    <p:sldId id="259" r:id="rId6"/>
    <p:sldId id="261" r:id="rId7"/>
    <p:sldId id="265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 희진" initials="유희" lastIdx="2" clrIdx="0">
    <p:extLst>
      <p:ext uri="{19B8F6BF-5375-455C-9EA6-DF929625EA0E}">
        <p15:presenceInfo xmlns:p15="http://schemas.microsoft.com/office/powerpoint/2012/main" userId="3d26e8b25251e2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6759" autoAdjust="0"/>
  </p:normalViewPr>
  <p:slideViewPr>
    <p:cSldViewPr snapToGrid="0">
      <p:cViewPr varScale="1">
        <p:scale>
          <a:sx n="74" d="100"/>
          <a:sy n="74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4EC5-7B6D-4F76-A9D7-D707169FCC2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CD48F-32DA-4BBA-9125-1F3A7D2DB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8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useState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컴포넌트에서 더 다양한 상황에 따라 다양한 상태를 다른 값으로 업데이트해주고 싶을 때 사용하는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Hook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입니다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업데이트를 위해 필요한 정보를 담은 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액션값을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전달 받아 새로운 상태를 반환하는 함수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불변성을 지켜야함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.(?)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CD48F-32DA-4BBA-9125-1F3A7D2DBE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2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405DA-D432-4B72-B657-307BAE129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CA9F49-918E-4E97-A1B8-AE738E6E9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D1CDB-2C87-4055-B8AC-FF17FBED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4A9-61BA-4676-9B90-FF72ACE3549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90B5F-7D1E-484F-93BE-7E08AA6F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BCE60-5140-4529-821B-82D4CC1B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AF8E-4A31-4A6A-BF60-BBC010FDE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9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DA4A1-EC7C-41BA-8BC8-A96F4AA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ADB0E-BD89-4703-BCF4-90836C3C4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3C459-8954-48AA-A4D1-ACF8021E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4A9-61BA-4676-9B90-FF72ACE3549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8EAC1-1D83-4F4C-B233-BA3B669B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28C8C-987E-44AC-A50F-F515AC16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AF8E-4A31-4A6A-BF60-BBC010FDE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924CB6-B497-44E4-AA95-DBB7822A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E01750-9C95-4E22-9809-5A792586A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C92C-9E0E-43D3-B964-49F148D3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4A9-61BA-4676-9B90-FF72ACE3549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F4D7B-EE77-44CF-B050-B5B11CEB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E8BE5-0A76-4573-B549-C03D0197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AF8E-4A31-4A6A-BF60-BBC010FDE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806E9-10E9-4202-9268-1432CEA5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C3F08-EFA7-41EF-A3A8-F6DB75E4A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0A4EF-8B1F-4249-9312-A3E9E9FF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4A9-61BA-4676-9B90-FF72ACE3549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B6DA5-9DA4-4666-BAC2-4A991168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FF387-E281-4A38-9E39-951D7735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AF8E-4A31-4A6A-BF60-BBC010FDE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7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D3FF-15D1-4C6A-9C1F-AF432EE9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FAB9D-5FCC-4B7A-BCAB-416729361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D3F51-9ED7-4D87-973C-A3AF50FF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4A9-61BA-4676-9B90-FF72ACE3549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C9611-1996-4E46-9B6A-5BDD6674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7FB65-C13C-452F-8B89-B3007C15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AF8E-4A31-4A6A-BF60-BBC010FDE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1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999ED-2F2D-453F-8925-F4145528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9FD71-A387-4252-9363-28AFA7F3E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CFBED-6AA4-42E8-9949-6EEC4974C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621C65-007A-4355-A347-5C2710EB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4A9-61BA-4676-9B90-FF72ACE3549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08E07-1174-4D2C-9D88-EADB2083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D21F2-1EAD-4C0A-893F-D5A4D5E5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AF8E-4A31-4A6A-BF60-BBC010FDE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4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7ED6C-476E-4441-BC88-56D6CDFF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64A66-F603-4E71-B2B0-57C52A58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BCFE9-66FA-4CEF-93DE-EF52580F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31D4C-81BB-43B9-9756-2AD1AFEB5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130EC5-6BDD-4D20-91F5-66E6C32ED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4F2B79-CCBB-4007-A0A4-AE1EA989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4A9-61BA-4676-9B90-FF72ACE3549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13F3C4-CC23-4C60-B47D-95A1D144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2D8F1D-A913-4813-BC07-2DECE431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AF8E-4A31-4A6A-BF60-BBC010FDE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7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8DBD-9433-43A5-B1CF-10D7AD79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200A33-CAB9-4156-AC00-914DAD95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4A9-61BA-4676-9B90-FF72ACE3549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DB219F-3388-45BD-B0E3-EC11EE69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2DDE61-FA8C-4ED0-AAB1-6DB3930D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AF8E-4A31-4A6A-BF60-BBC010FDE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4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6D2B6-EEFD-47C7-A546-985C0D21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4A9-61BA-4676-9B90-FF72ACE3549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17E5A-9810-46EF-9E7C-717714D5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3297BB-FF55-4CA0-9AE9-F467AFD4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AF8E-4A31-4A6A-BF60-BBC010FDE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9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350BC-FBDA-43C8-9334-FC773138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05E95-33F9-4075-A584-1B9F69D7B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203DD6-0361-4357-96AB-810ED2247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F53F1-8DA1-49F5-A9A1-FC6A56EB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4A9-61BA-4676-9B90-FF72ACE3549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DF92A-01DF-41C8-BEBC-21F44BA0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C22E7-4444-4A63-B87F-445E0A13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AF8E-4A31-4A6A-BF60-BBC010FDE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3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B88AA-83D5-4686-925C-0D5D5659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21B675-5FA5-4BD8-A095-95169F1DF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9A39B-DA22-4F22-86FB-388D1DB49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62E4A-DB56-494C-8C83-5C66AEB3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4A9-61BA-4676-9B90-FF72ACE3549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1D568-00D1-41CA-807D-BC0B61A0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F7A9C-5299-4698-B67A-C8CAB2FD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AF8E-4A31-4A6A-BF60-BBC010FDE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C5B813-3F75-4CCB-BF58-350FE075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DF026-C4AA-4547-9D9C-385B03B19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1B435-ADCF-4C33-A7CC-0B1E779A1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24A9-61BA-4676-9B90-FF72ACE3549A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2FFBA-F025-48B1-9B37-4B2BC027C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B5FF2-2D14-49DE-A4B7-0F8AFE593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AF8E-4A31-4A6A-BF60-BBC010FDE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5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velopert/Redux-1-%EC%86%8C%EA%B0%9C-%EB%B0%8F-%EA%B0%9C%EB%85%90%EC%A0%95%EB%A6%AC-zxjlta8ywt" TargetMode="External"/><Relationship Id="rId2" Type="http://schemas.openxmlformats.org/officeDocument/2006/relationships/hyperlink" Target="https://velog.io/@velopert/react-hook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elog.io/@kyusung/React%EB%A5%BC-%EC%9C%84%ED%95%9C-ES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06A2F-DBF5-40A1-B975-EE0FB2D20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Input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상태관리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9E909B-D7FD-4108-A3CC-F880A496D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2320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유희진</a:t>
            </a:r>
          </a:p>
        </p:txBody>
      </p:sp>
    </p:spTree>
    <p:extLst>
      <p:ext uri="{BB962C8B-B14F-4D97-AF65-F5344CB8AC3E}">
        <p14:creationId xmlns:p14="http://schemas.microsoft.com/office/powerpoint/2010/main" val="214684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E2037E-0AF5-4E45-8144-4E8D9F27B08D}"/>
              </a:ext>
            </a:extLst>
          </p:cNvPr>
          <p:cNvSpPr/>
          <p:nvPr/>
        </p:nvSpPr>
        <p:spPr>
          <a:xfrm>
            <a:off x="2933904" y="1485697"/>
            <a:ext cx="78568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상태관리</a:t>
            </a:r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https://velog.io/@velopert/react-hooks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리덕스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https://velog.io/@velopert/Redux-1-%EC%86%8C%EA%B0%9C-%EB%B0%8F-%EA%B0%9C%EB%85%90%EC%A0%95%EB%A6%AC-zxjlta8ywt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Es6 </a:t>
            </a:r>
            <a:r>
              <a:rPr lang="ko-KR" altLang="en-US" dirty="0"/>
              <a:t>문법</a:t>
            </a:r>
            <a:endParaRPr lang="en-US" altLang="ko-KR" dirty="0"/>
          </a:p>
          <a:p>
            <a:r>
              <a:rPr lang="ko-KR" altLang="en-US" dirty="0">
                <a:hlinkClick r:id="rId4"/>
              </a:rPr>
              <a:t>구조분해</a:t>
            </a:r>
            <a:r>
              <a:rPr lang="en-US" altLang="ko-KR" dirty="0">
                <a:hlinkClick r:id="rId4"/>
              </a:rPr>
              <a:t>, spread operator</a:t>
            </a:r>
          </a:p>
          <a:p>
            <a:r>
              <a:rPr lang="en-US" altLang="ko-KR" dirty="0">
                <a:hlinkClick r:id="rId4"/>
              </a:rPr>
              <a:t>https://velog.io/@kyusung/React%EB%A5%BC-%EC%9C%84%ED%95%9C-ES6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98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89884D-EA77-442C-BAE7-0D491E4B46CD}"/>
              </a:ext>
            </a:extLst>
          </p:cNvPr>
          <p:cNvSpPr/>
          <p:nvPr/>
        </p:nvSpPr>
        <p:spPr>
          <a:xfrm>
            <a:off x="1252787" y="1829343"/>
            <a:ext cx="1588168" cy="365877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BE2B7-A707-4898-A87C-2328297AD723}"/>
              </a:ext>
            </a:extLst>
          </p:cNvPr>
          <p:cNvSpPr/>
          <p:nvPr/>
        </p:nvSpPr>
        <p:spPr>
          <a:xfrm>
            <a:off x="1252786" y="3393406"/>
            <a:ext cx="2042863" cy="365877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4ABDAD-758D-47E6-B5DD-4FD04D83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Hook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E40B0-1208-4A63-82EC-D434F941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555"/>
            <a:ext cx="10515600" cy="4351338"/>
          </a:xfrm>
        </p:spPr>
        <p:txBody>
          <a:bodyPr/>
          <a:lstStyle/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useState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useEffect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useContext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useReducer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useMemo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useCallback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useRef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And go for customization!</a:t>
            </a:r>
          </a:p>
        </p:txBody>
      </p:sp>
    </p:spTree>
    <p:extLst>
      <p:ext uri="{BB962C8B-B14F-4D97-AF65-F5344CB8AC3E}">
        <p14:creationId xmlns:p14="http://schemas.microsoft.com/office/powerpoint/2010/main" val="138973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A4002A-E0EF-46F3-B842-EBB8367AF0A8}"/>
              </a:ext>
            </a:extLst>
          </p:cNvPr>
          <p:cNvSpPr/>
          <p:nvPr/>
        </p:nvSpPr>
        <p:spPr>
          <a:xfrm>
            <a:off x="1095375" y="853282"/>
            <a:ext cx="2381250" cy="53340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AF197E-CAED-4215-964A-C5657F5B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useState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431E4-9E61-4771-8E8D-E12FC525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state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있는 값으로 설정하기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기본적인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Hook,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함수형 컴포넌트에서도 가변적인 상태를 지니고 있을 수 있도록 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Import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구문을 통해서 불러와야 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67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F957CE2-FA08-4F85-9897-6FD253ECD241}"/>
              </a:ext>
            </a:extLst>
          </p:cNvPr>
          <p:cNvSpPr/>
          <p:nvPr/>
        </p:nvSpPr>
        <p:spPr>
          <a:xfrm>
            <a:off x="1052762" y="801270"/>
            <a:ext cx="4643188" cy="526632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C458B3-E8FB-4B3F-9AF0-BC6F788C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useState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문법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2EEF1-1D32-4FF3-BE14-97EE5BD7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배열 비구조화 할당 문법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72BF33-B7D4-4062-9BEF-DF421635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50" y="2036345"/>
            <a:ext cx="4162425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E90721-FD0E-47B1-A331-C6572D18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37" y="3266323"/>
            <a:ext cx="4514850" cy="174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F85121-0365-43C9-B758-D0C5AD285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775" y="4887828"/>
            <a:ext cx="7991475" cy="17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D976601-ED37-4226-AB38-4DB7338D1B96}"/>
              </a:ext>
            </a:extLst>
          </p:cNvPr>
          <p:cNvSpPr/>
          <p:nvPr/>
        </p:nvSpPr>
        <p:spPr>
          <a:xfrm>
            <a:off x="1100386" y="714375"/>
            <a:ext cx="2119063" cy="365877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AE3DB-A3B1-42CD-9F96-4587EE92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14375"/>
            <a:ext cx="5295900" cy="5000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F43801-A8BD-4D78-9901-995C82F9C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9" y="1438274"/>
            <a:ext cx="5172075" cy="3190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5ED893-8A23-4276-84DB-6FE69D441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25" y="1190624"/>
            <a:ext cx="3181350" cy="49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773FC-1209-4069-936D-C7187C0554EE}"/>
              </a:ext>
            </a:extLst>
          </p:cNvPr>
          <p:cNvSpPr txBox="1"/>
          <p:nvPr/>
        </p:nvSpPr>
        <p:spPr>
          <a:xfrm>
            <a:off x="491319" y="532263"/>
            <a:ext cx="263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en-US" altLang="ko-KR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useState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2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C070DE-4E12-4CCF-B309-E2DED3BF7A29}"/>
              </a:ext>
            </a:extLst>
          </p:cNvPr>
          <p:cNvSpPr/>
          <p:nvPr/>
        </p:nvSpPr>
        <p:spPr>
          <a:xfrm>
            <a:off x="6669463" y="707398"/>
            <a:ext cx="1588168" cy="365877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C51167-0C5D-4A3B-8F8C-BD841F1DBA67}"/>
              </a:ext>
            </a:extLst>
          </p:cNvPr>
          <p:cNvSpPr/>
          <p:nvPr/>
        </p:nvSpPr>
        <p:spPr>
          <a:xfrm>
            <a:off x="6669462" y="1257372"/>
            <a:ext cx="1998287" cy="365877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6A7CB9-6695-4D75-B447-31C30CA8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" y="595312"/>
            <a:ext cx="5819775" cy="5667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0FB8C1-9885-403F-B30B-B1F90A0FB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63" y="2794747"/>
            <a:ext cx="5098674" cy="3172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59821-6487-4050-B2B0-92578060C45B}"/>
              </a:ext>
            </a:extLst>
          </p:cNvPr>
          <p:cNvSpPr txBox="1"/>
          <p:nvPr/>
        </p:nvSpPr>
        <p:spPr>
          <a:xfrm>
            <a:off x="6485125" y="490447"/>
            <a:ext cx="3781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상태관리가 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개라면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(1)?</a:t>
            </a:r>
          </a:p>
          <a:p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6C3BD4-21C2-4C7C-820E-AD159FB42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34" y="595312"/>
            <a:ext cx="3181350" cy="49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09D3AF-BCF3-42D5-A647-93DDDD7B4DF5}"/>
              </a:ext>
            </a:extLst>
          </p:cNvPr>
          <p:cNvSpPr txBox="1"/>
          <p:nvPr/>
        </p:nvSpPr>
        <p:spPr>
          <a:xfrm>
            <a:off x="9687118" y="1319431"/>
            <a:ext cx="2081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useState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sth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useState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sth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useState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sth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8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8A8365-7FBB-419E-BADB-D3188845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914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269E3B-79AA-4A2A-B043-40FE9C541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40" y="2239809"/>
            <a:ext cx="6743700" cy="4476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402987-B23E-4C65-B72E-CF5DA158CD13}"/>
              </a:ext>
            </a:extLst>
          </p:cNvPr>
          <p:cNvSpPr txBox="1"/>
          <p:nvPr/>
        </p:nvSpPr>
        <p:spPr>
          <a:xfrm>
            <a:off x="5448300" y="233774"/>
            <a:ext cx="3781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상태관리가 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개라면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(2)?</a:t>
            </a:r>
          </a:p>
          <a:p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312C8-164F-47D9-872A-FF27CD7F635C}"/>
              </a:ext>
            </a:extLst>
          </p:cNvPr>
          <p:cNvSpPr txBox="1"/>
          <p:nvPr/>
        </p:nvSpPr>
        <p:spPr>
          <a:xfrm>
            <a:off x="8957406" y="141441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useState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({</a:t>
            </a:r>
          </a:p>
          <a:p>
            <a:pPr lvl="1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 : value,</a:t>
            </a:r>
          </a:p>
          <a:p>
            <a:pPr lvl="1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 : value,</a:t>
            </a:r>
          </a:p>
          <a:p>
            <a:pPr lvl="1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 : value	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})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95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DF8E4-CB7D-4782-BF41-62D4E7BEE20C}"/>
              </a:ext>
            </a:extLst>
          </p:cNvPr>
          <p:cNvSpPr txBox="1"/>
          <p:nvPr/>
        </p:nvSpPr>
        <p:spPr>
          <a:xfrm>
            <a:off x="561473" y="621632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useReducer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32E07-7650-4494-8458-36AF0AFE1C41}"/>
              </a:ext>
            </a:extLst>
          </p:cNvPr>
          <p:cNvSpPr txBox="1"/>
          <p:nvPr/>
        </p:nvSpPr>
        <p:spPr>
          <a:xfrm flipH="1">
            <a:off x="623233" y="1828799"/>
            <a:ext cx="349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8D77A-A4E6-4F9B-B9E7-EAB2D86D4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460" y="120700"/>
            <a:ext cx="7689176" cy="64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7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0D9946-4E73-4502-9317-B12A9F77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2629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26C45D-2EFC-4657-9BC4-F8CE3FF3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4076700"/>
            <a:ext cx="5953125" cy="2647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556C01-490F-45AB-838A-519295746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27043"/>
            <a:ext cx="4879543" cy="14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4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7553</TotalTime>
  <Words>215</Words>
  <Application>Microsoft Office PowerPoint</Application>
  <PresentationFormat>와이드스크린</PresentationFormat>
  <Paragraphs>48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나눔스퀘어_ac</vt:lpstr>
      <vt:lpstr>나눔스퀘어_ac Bold</vt:lpstr>
      <vt:lpstr>맑은 고딕</vt:lpstr>
      <vt:lpstr>Arial</vt:lpstr>
      <vt:lpstr>Office 테마</vt:lpstr>
      <vt:lpstr>Input 상태관리</vt:lpstr>
      <vt:lpstr>Hook</vt:lpstr>
      <vt:lpstr>useState</vt:lpstr>
      <vt:lpstr>useState 기본 문법.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희진</dc:creator>
  <cp:lastModifiedBy>유 희진</cp:lastModifiedBy>
  <cp:revision>19</cp:revision>
  <dcterms:created xsi:type="dcterms:W3CDTF">2020-01-23T08:49:02Z</dcterms:created>
  <dcterms:modified xsi:type="dcterms:W3CDTF">2020-01-28T14:42:24Z</dcterms:modified>
</cp:coreProperties>
</file>