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6FE33-B9FC-4B41-9A09-0FF3C271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ABEAE-4709-4BAC-8BB1-7A1A2CB9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275D-98E1-4E82-BB47-A056ABC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76039-27F7-4A3A-8C1E-210CC4E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048D0-5B40-44A4-A17C-A2576FFF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4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D284-9DC3-46B1-88C8-4552156E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8FB8A-5BF1-498A-A075-07424C3D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AF718-761A-4244-819E-CC821504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978D7-EB67-49BE-8CF5-5A6317DB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34C91-A4DD-42B2-BB66-E1BFCF8B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0F817-036C-4833-9A90-B6334292C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760E2-5ED6-4F5F-812E-8C4E180CF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2FCAB-C1C9-4D9C-BD96-18E98686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6B26-A1E8-4AD8-9789-9B1E6F9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D5141-6E0C-46D5-964F-E8CFBF0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A19D-6E8A-4AC0-81C0-E4D5CAD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26BB1-3B0D-4F2D-99E9-4DF8FFA3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ED58-4F87-4249-8A11-7EC615C7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C322E-63A8-4AF1-B7A5-FEE779CB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7D722-E765-4107-B4F7-93E41A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F4CE4-904B-4228-95FA-665E6C66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ADEE4-3B4B-4EA4-A06F-A2E9E5F2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1D5F8-B541-470A-BD90-5E14E1F9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52E61-0077-4A0C-AB87-A7128BD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8547C-CEF2-46F5-ABFD-2B7D07D4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6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2BE3-BA78-44D8-B714-64CFEF61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E3DB4-74EF-4782-9B75-479C32E37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7C420-089F-4160-A307-9959A160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9215C-5817-41F6-80DB-6B741433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13CB1-6875-4D05-BAA8-5EE79E48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85F49-D09D-4DF3-874D-98BBA4EF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4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B0E98-DB57-45F2-88FC-0B455522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646D1-65AB-4DE7-936C-2C78494F9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E04EA-FEA0-4D34-8D7E-76365808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EE1A9A-7524-4F61-997B-F4C4D722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6D4BA2-1CA7-4968-A81B-8A0BD6A1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DC093B-859E-4E49-AEFA-D3A43B1A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89DA76-613C-40B3-8968-EF04EF82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556CE-1400-4D68-A189-393A252F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5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043BB-5E1C-4E98-805B-38CC2D46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790EE-1CE3-4EA5-983B-E43A6D2D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320BEF-8314-477C-A905-C367F1F2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124443-BF24-4A14-97F5-B11E8CE9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5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641A18-8DE8-474E-9059-F1B0267A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E12F5-D8FF-4535-B8F6-67A5ED4B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3D56E-28F7-4654-B928-861A784A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3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1B4B-6B58-4656-BB08-63B5D7E7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9792F-B71D-4A7E-807D-7FAAFA07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A592F-6DF7-4EBA-B1E8-889944877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DF1FF-60A2-4010-8BA9-5E7B00C6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C3475-A84D-46E8-9AE8-6C69F589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29329-432C-4194-A625-4A620DF0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7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3D3B6-46C9-44E6-9D18-E67AF9C1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6D675-1D6F-4C9C-A40F-F4D1712F5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7470F-F5C5-4CEE-A907-C532B5D9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4520E-67A9-4353-B25C-C6415902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599CA-2B51-499A-96F3-439B394C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97427-234E-48A4-B522-A1AC97CD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F90DB-262B-4B1C-88BF-76CF9358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3BA7B-EC3B-4544-ADAF-8BC6DD9C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0B837-A3BD-44A0-947A-865D3472B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075B-E034-4892-A5BB-1129A3BC8D6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4034-6E73-4534-9812-E72F7BEB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E6402-415A-4138-94B0-2204EAE88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0CF6-3647-40C1-B916-7DA0A3439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1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7A0595-B581-4D9A-9763-A0C4A0FE020A}"/>
              </a:ext>
            </a:extLst>
          </p:cNvPr>
          <p:cNvSpPr txBox="1"/>
          <p:nvPr/>
        </p:nvSpPr>
        <p:spPr>
          <a:xfrm>
            <a:off x="1640541" y="1837765"/>
            <a:ext cx="89109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+mj-lt"/>
              </a:rPr>
              <a:t>Ref and Dom</a:t>
            </a:r>
            <a:endParaRPr lang="ko-KR" altLang="en-US" sz="5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BBDD0-E97E-40DA-9E26-9E7B645A459F}"/>
              </a:ext>
            </a:extLst>
          </p:cNvPr>
          <p:cNvSpPr txBox="1"/>
          <p:nvPr/>
        </p:nvSpPr>
        <p:spPr>
          <a:xfrm>
            <a:off x="10408024" y="5952564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유희진</a:t>
            </a:r>
          </a:p>
        </p:txBody>
      </p:sp>
    </p:spTree>
    <p:extLst>
      <p:ext uri="{BB962C8B-B14F-4D97-AF65-F5344CB8AC3E}">
        <p14:creationId xmlns:p14="http://schemas.microsoft.com/office/powerpoint/2010/main" val="157560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813A0-015C-4365-B893-22E809BF55A5}"/>
              </a:ext>
            </a:extLst>
          </p:cNvPr>
          <p:cNvSpPr txBox="1"/>
          <p:nvPr/>
        </p:nvSpPr>
        <p:spPr>
          <a:xfrm>
            <a:off x="582707" y="383491"/>
            <a:ext cx="588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특정 </a:t>
            </a:r>
            <a:r>
              <a:rPr lang="en-US" altLang="ko-KR" sz="3600" b="1" dirty="0"/>
              <a:t>Dom</a:t>
            </a:r>
            <a:r>
              <a:rPr lang="ko-KR" altLang="en-US" sz="3600" b="1" dirty="0"/>
              <a:t>을 선택할 때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8A6F8-2C03-4885-B6A0-34E26A8796A3}"/>
              </a:ext>
            </a:extLst>
          </p:cNvPr>
          <p:cNvSpPr txBox="1"/>
          <p:nvPr/>
        </p:nvSpPr>
        <p:spPr>
          <a:xfrm>
            <a:off x="582707" y="1727199"/>
            <a:ext cx="108811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JavaScript</a:t>
            </a:r>
            <a:r>
              <a:rPr lang="en-US" altLang="ko-KR" sz="2800" b="1" dirty="0"/>
              <a:t> </a:t>
            </a:r>
            <a:r>
              <a:rPr lang="en-US" altLang="ko-KR" dirty="0"/>
              <a:t>-&gt; </a:t>
            </a:r>
            <a:r>
              <a:rPr lang="en-US" altLang="ko-KR" dirty="0" err="1">
                <a:latin typeface="Goudy Old Style" panose="02020502050305020303" pitchFamily="18" charset="0"/>
              </a:rPr>
              <a:t>getElementById</a:t>
            </a:r>
            <a:r>
              <a:rPr lang="en-US" altLang="ko-KR" dirty="0">
                <a:latin typeface="Goudy Old Style" panose="02020502050305020303" pitchFamily="18" charset="0"/>
              </a:rPr>
              <a:t>, </a:t>
            </a:r>
            <a:r>
              <a:rPr lang="en-US" altLang="ko-KR" dirty="0" err="1">
                <a:latin typeface="Goudy Old Style" panose="02020502050305020303" pitchFamily="18" charset="0"/>
              </a:rPr>
              <a:t>querySelector</a:t>
            </a:r>
            <a:r>
              <a:rPr lang="en-US" altLang="ko-KR" dirty="0">
                <a:latin typeface="Goudy Old Style" panose="02020502050305020303" pitchFamily="18" charset="0"/>
              </a:rPr>
              <a:t>  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Goudy Old Style" panose="02020502050305020303" pitchFamily="18" charset="0"/>
                <a:sym typeface="Wingdings" panose="05000000000000000000" pitchFamily="2" charset="2"/>
              </a:rPr>
              <a:t>DomSelector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함수를 사용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400" b="1" dirty="0">
                <a:sym typeface="Wingdings" panose="05000000000000000000" pitchFamily="2" charset="2"/>
              </a:rPr>
              <a:t>React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특정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엘리먼트의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크기를 가져온다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스크롤 바 위치를 가져온다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3)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포커스를 설정해준다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Goudy Old Style" panose="020205020503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oudy Old Style" panose="02020502050305020303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latin typeface="Goudy Old Style" panose="02020502050305020303" pitchFamily="18" charset="0"/>
                <a:sym typeface="Wingdings" panose="05000000000000000000" pitchFamily="2" charset="2"/>
              </a:rPr>
              <a:t>ref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함수형 컴포넌트에서는 </a:t>
            </a:r>
            <a:r>
              <a:rPr lang="en-US" altLang="ko-KR" sz="2000" b="1" dirty="0" err="1">
                <a:latin typeface="Goudy Old Style" panose="02020502050305020303" pitchFamily="18" charset="0"/>
                <a:ea typeface="나눔스퀘어_ac" panose="020B0600000101010101" pitchFamily="50" charset="-127"/>
              </a:rPr>
              <a:t>useRef</a:t>
            </a:r>
            <a:r>
              <a:rPr lang="ko-KR" altLang="en-US" sz="2000" b="1" dirty="0">
                <a:latin typeface="Goudy Old Style" panose="02020502050305020303" pitchFamily="18" charset="0"/>
                <a:ea typeface="나눔스퀘어_ac" panose="020B0600000101010101" pitchFamily="50" charset="-127"/>
              </a:rPr>
              <a:t>라는 </a:t>
            </a:r>
            <a:r>
              <a:rPr lang="en-US" altLang="ko-KR" sz="2000" b="1" dirty="0">
                <a:latin typeface="Goudy Old Style" panose="02020502050305020303" pitchFamily="18" charset="0"/>
                <a:ea typeface="나눔스퀘어_ac" panose="020B0600000101010101" pitchFamily="50" charset="-127"/>
              </a:rPr>
              <a:t>Hook</a:t>
            </a:r>
            <a:r>
              <a:rPr lang="ko-KR" altLang="en-US" sz="2000" b="1" dirty="0">
                <a:latin typeface="Goudy Old Style" panose="02020502050305020303" pitchFamily="18" charset="0"/>
                <a:ea typeface="나눔스퀘어_ac" panose="020B0600000101010101" pitchFamily="50" charset="-127"/>
              </a:rPr>
              <a:t>함수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10CDA-4D86-42DE-9F47-9C9B353369F8}"/>
              </a:ext>
            </a:extLst>
          </p:cNvPr>
          <p:cNvSpPr txBox="1"/>
          <p:nvPr/>
        </p:nvSpPr>
        <p:spPr>
          <a:xfrm>
            <a:off x="892585" y="2056511"/>
            <a:ext cx="240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Ref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9442B-75E0-4FFE-B378-01FB90369D0C}"/>
              </a:ext>
            </a:extLst>
          </p:cNvPr>
          <p:cNvSpPr txBox="1"/>
          <p:nvPr/>
        </p:nvSpPr>
        <p:spPr>
          <a:xfrm>
            <a:off x="892584" y="2763521"/>
            <a:ext cx="454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선택하고 싶은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DOM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어트리뷰트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 설정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FE46E-0146-4B20-A748-B3DB1BE96239}"/>
              </a:ext>
            </a:extLst>
          </p:cNvPr>
          <p:cNvSpPr txBox="1"/>
          <p:nvPr/>
        </p:nvSpPr>
        <p:spPr>
          <a:xfrm>
            <a:off x="892584" y="4162592"/>
            <a:ext cx="550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Ref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.current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값은 우리가 원하는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가리킴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BA0486-0A01-431C-8CE9-28FC9BEBCC62}"/>
              </a:ext>
            </a:extLst>
          </p:cNvPr>
          <p:cNvSpPr/>
          <p:nvPr/>
        </p:nvSpPr>
        <p:spPr>
          <a:xfrm>
            <a:off x="6813176" y="1685366"/>
            <a:ext cx="4769223" cy="466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const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 =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useRef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8A76-8D50-4FF6-A9FD-77F539ADD65A}"/>
              </a:ext>
            </a:extLst>
          </p:cNvPr>
          <p:cNvSpPr/>
          <p:nvPr/>
        </p:nvSpPr>
        <p:spPr>
          <a:xfrm>
            <a:off x="6813176" y="2425843"/>
            <a:ext cx="4769223" cy="1414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&lt;input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placeholder=“name”</a:t>
            </a:r>
          </a:p>
          <a:p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onClick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={onclick}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ref={input}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/&gt;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C1863D-C54E-4B05-B296-3E99BE588A56}"/>
              </a:ext>
            </a:extLst>
          </p:cNvPr>
          <p:cNvSpPr/>
          <p:nvPr/>
        </p:nvSpPr>
        <p:spPr>
          <a:xfrm>
            <a:off x="6813175" y="4114176"/>
            <a:ext cx="4769223" cy="466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input.current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.(ref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선택한 후 실행될 함수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2478-2837-4FE5-8238-89B340EC02F1}"/>
              </a:ext>
            </a:extLst>
          </p:cNvPr>
          <p:cNvSpPr txBox="1"/>
          <p:nvPr/>
        </p:nvSpPr>
        <p:spPr>
          <a:xfrm>
            <a:off x="582707" y="347632"/>
            <a:ext cx="588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how</a:t>
            </a:r>
            <a:endParaRPr lang="ko-KR" alt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844D6-0922-42EA-AACC-F7E3FE08DEA1}"/>
              </a:ext>
            </a:extLst>
          </p:cNvPr>
          <p:cNvSpPr txBox="1"/>
          <p:nvPr/>
        </p:nvSpPr>
        <p:spPr>
          <a:xfrm>
            <a:off x="892584" y="1403359"/>
            <a:ext cx="550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 import {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useRef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 from ‘react’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기본</a:t>
            </a:r>
          </a:p>
        </p:txBody>
      </p:sp>
    </p:spTree>
    <p:extLst>
      <p:ext uri="{BB962C8B-B14F-4D97-AF65-F5344CB8AC3E}">
        <p14:creationId xmlns:p14="http://schemas.microsoft.com/office/powerpoint/2010/main" val="156574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3E84AB-94B2-42AD-93C7-42D75C2276F1}"/>
              </a:ext>
            </a:extLst>
          </p:cNvPr>
          <p:cNvSpPr txBox="1"/>
          <p:nvPr/>
        </p:nvSpPr>
        <p:spPr>
          <a:xfrm>
            <a:off x="8731624" y="270142"/>
            <a:ext cx="317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/>
              <a:t>Follow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AA46-EC5D-4C79-ADD1-23A2220CE88F}"/>
              </a:ext>
            </a:extLst>
          </p:cNvPr>
          <p:cNvSpPr txBox="1"/>
          <p:nvPr/>
        </p:nvSpPr>
        <p:spPr>
          <a:xfrm>
            <a:off x="1416423" y="1936376"/>
            <a:ext cx="484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58C77C-7475-40E2-8D00-B988E490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639"/>
            <a:ext cx="7745710" cy="5401479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InputSample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비구조화 할당을 통해 값 추출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=&gt; 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e.target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우선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e.target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에서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과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를 추출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기존의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객체를 복사한 뒤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키를 가진 값을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로 설정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onReset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() =&gt; 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왼쪽 코드 이어서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F33BA-8A27-4134-92D5-ABE792985696}"/>
              </a:ext>
            </a:extLst>
          </p:cNvPr>
          <p:cNvSpPr/>
          <p:nvPr/>
        </p:nvSpPr>
        <p:spPr>
          <a:xfrm>
            <a:off x="6338047" y="3067211"/>
            <a:ext cx="5853953" cy="3477875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="이름"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="닉네임"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onReset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}&gt;초기화&lt;/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&gt;값: 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({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);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InputSample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DB5E9-FCAD-4A2B-9F25-934988C205BB}"/>
              </a:ext>
            </a:extLst>
          </p:cNvPr>
          <p:cNvSpPr txBox="1"/>
          <p:nvPr/>
        </p:nvSpPr>
        <p:spPr>
          <a:xfrm>
            <a:off x="7745710" y="1371882"/>
            <a:ext cx="4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기본코드 사용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리셋을 누르면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필드에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focus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잡히도록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 Tip!</a:t>
            </a:r>
            <a:r>
              <a:rPr lang="en-US" altLang="ko-KR" sz="16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focus()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이용</a:t>
            </a:r>
          </a:p>
        </p:txBody>
      </p:sp>
    </p:spTree>
    <p:extLst>
      <p:ext uri="{BB962C8B-B14F-4D97-AF65-F5344CB8AC3E}">
        <p14:creationId xmlns:p14="http://schemas.microsoft.com/office/powerpoint/2010/main" val="37300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6617857-3D61-4977-A529-F1E20205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45710" cy="5570756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InputSample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비구조화 할당을 통해 값 추출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=&gt; 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e.target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우선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e.target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에서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과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를 추출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기존의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객체를 복사한 뒤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키를 가진 값을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 로 설정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onReset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() =&gt; 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setInputs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nameInput.current.focus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왼쪽 코드 이어서</a:t>
            </a:r>
            <a:r>
              <a:rPr lang="en-US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57103D-74E0-4062-BF61-72916407F9BB}"/>
              </a:ext>
            </a:extLst>
          </p:cNvPr>
          <p:cNvSpPr/>
          <p:nvPr/>
        </p:nvSpPr>
        <p:spPr>
          <a:xfrm>
            <a:off x="6338047" y="3067211"/>
            <a:ext cx="5853953" cy="3785652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="이름"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nameInput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="닉네임"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onReset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}&gt;초기화&lt;/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&gt;값: 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({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);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InputSample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95A43-2C2E-4A85-ADEE-083AC32CDC1E}"/>
              </a:ext>
            </a:extLst>
          </p:cNvPr>
          <p:cNvSpPr/>
          <p:nvPr/>
        </p:nvSpPr>
        <p:spPr>
          <a:xfrm>
            <a:off x="878541" y="1287244"/>
            <a:ext cx="2698377" cy="271244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100" dirty="0" err="1">
                <a:solidFill>
                  <a:srgbClr val="8959A8"/>
                </a:solidFill>
                <a:latin typeface="Consolas" panose="020B0609020204030204" pitchFamily="49" charset="0"/>
              </a:rPr>
              <a:t>const</a:t>
            </a:r>
            <a:r>
              <a:rPr lang="ko-KR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nameInput</a:t>
            </a:r>
            <a:r>
              <a:rPr lang="ko-KR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useRef</a:t>
            </a:r>
            <a:r>
              <a:rPr lang="ko-KR" altLang="ko-KR" sz="11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CD43A8-A5AF-48E1-903A-E00E36416926}"/>
              </a:ext>
            </a:extLst>
          </p:cNvPr>
          <p:cNvSpPr/>
          <p:nvPr/>
        </p:nvSpPr>
        <p:spPr>
          <a:xfrm>
            <a:off x="1640541" y="4688793"/>
            <a:ext cx="2698377" cy="271244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76290A-8E9D-42BF-84DB-0F0061A47939}"/>
              </a:ext>
            </a:extLst>
          </p:cNvPr>
          <p:cNvSpPr/>
          <p:nvPr/>
        </p:nvSpPr>
        <p:spPr>
          <a:xfrm>
            <a:off x="10078720" y="4185919"/>
            <a:ext cx="1066800" cy="193041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C1E33D-68DD-4088-AC97-963C964FAB42}"/>
              </a:ext>
            </a:extLst>
          </p:cNvPr>
          <p:cNvCxnSpPr>
            <a:cxnSpLocks/>
          </p:cNvCxnSpPr>
          <p:nvPr/>
        </p:nvCxnSpPr>
        <p:spPr>
          <a:xfrm>
            <a:off x="3711388" y="1371600"/>
            <a:ext cx="4690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50BD6D-0AEF-480E-8E4D-112F731D19EC}"/>
              </a:ext>
            </a:extLst>
          </p:cNvPr>
          <p:cNvSpPr txBox="1"/>
          <p:nvPr/>
        </p:nvSpPr>
        <p:spPr>
          <a:xfrm>
            <a:off x="8467762" y="1186934"/>
            <a:ext cx="240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Ref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07C865-4B15-4E74-A4F3-15DB4396C229}"/>
              </a:ext>
            </a:extLst>
          </p:cNvPr>
          <p:cNvCxnSpPr>
            <a:cxnSpLocks/>
          </p:cNvCxnSpPr>
          <p:nvPr/>
        </p:nvCxnSpPr>
        <p:spPr>
          <a:xfrm flipH="1" flipV="1">
            <a:off x="10425954" y="2495451"/>
            <a:ext cx="445246" cy="1690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5D6CB7-DACB-4F2E-BD96-1D69D19B4ACA}"/>
              </a:ext>
            </a:extLst>
          </p:cNvPr>
          <p:cNvSpPr txBox="1"/>
          <p:nvPr/>
        </p:nvSpPr>
        <p:spPr>
          <a:xfrm>
            <a:off x="8467762" y="1849120"/>
            <a:ext cx="350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선택하고 싶은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DOM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어트리뷰트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 설정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1263AA-F063-4386-863E-15073A026E60}"/>
              </a:ext>
            </a:extLst>
          </p:cNvPr>
          <p:cNvCxnSpPr/>
          <p:nvPr/>
        </p:nvCxnSpPr>
        <p:spPr>
          <a:xfrm>
            <a:off x="2529840" y="4960037"/>
            <a:ext cx="213360" cy="711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DEFCA5-51CC-41F9-A234-1AFAF6B1BDA6}"/>
              </a:ext>
            </a:extLst>
          </p:cNvPr>
          <p:cNvSpPr txBox="1"/>
          <p:nvPr/>
        </p:nvSpPr>
        <p:spPr>
          <a:xfrm>
            <a:off x="3017520" y="11862231"/>
            <a:ext cx="3474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6DB2DBD1-A295-4BF8-BCC0-BDD33DE6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773033"/>
            <a:ext cx="65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6B6707-441A-4D3C-A436-E81865AE746E}"/>
              </a:ext>
            </a:extLst>
          </p:cNvPr>
          <p:cNvSpPr txBox="1"/>
          <p:nvPr/>
        </p:nvSpPr>
        <p:spPr>
          <a:xfrm>
            <a:off x="179423" y="5942310"/>
            <a:ext cx="550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Ref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.current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값은 우리가 원하는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가리킴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0F431-0C0D-447A-9680-2F74BE4288CE}"/>
              </a:ext>
            </a:extLst>
          </p:cNvPr>
          <p:cNvSpPr txBox="1"/>
          <p:nvPr/>
        </p:nvSpPr>
        <p:spPr>
          <a:xfrm>
            <a:off x="8731624" y="270142"/>
            <a:ext cx="317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/>
              <a:t>Answer</a:t>
            </a:r>
            <a:endParaRPr lang="ko-KR" altLang="en-US" sz="36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72A758-8726-431F-B0B0-CECFE9BDC5A2}"/>
              </a:ext>
            </a:extLst>
          </p:cNvPr>
          <p:cNvSpPr/>
          <p:nvPr/>
        </p:nvSpPr>
        <p:spPr>
          <a:xfrm>
            <a:off x="1882589" y="0"/>
            <a:ext cx="647252" cy="270142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785</Words>
  <Application>Microsoft Office PowerPoint</Application>
  <PresentationFormat>와이드스크린</PresentationFormat>
  <Paragraphs>144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나눔스퀘어_ac</vt:lpstr>
      <vt:lpstr>맑은 고딕</vt:lpstr>
      <vt:lpstr>Arial</vt:lpstr>
      <vt:lpstr>Consolas</vt:lpstr>
      <vt:lpstr>Goudy Old Style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희진</dc:creator>
  <cp:lastModifiedBy>유 희진</cp:lastModifiedBy>
  <cp:revision>6</cp:revision>
  <dcterms:created xsi:type="dcterms:W3CDTF">2020-02-17T07:33:13Z</dcterms:created>
  <dcterms:modified xsi:type="dcterms:W3CDTF">2020-02-18T10:09:17Z</dcterms:modified>
</cp:coreProperties>
</file>