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FF66CC"/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92" y="28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1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1302D4-9353-CBF3-B182-DF26AA5A405C}"/>
              </a:ext>
            </a:extLst>
          </p:cNvPr>
          <p:cNvGrpSpPr/>
          <p:nvPr/>
        </p:nvGrpSpPr>
        <p:grpSpPr>
          <a:xfrm>
            <a:off x="1151246" y="2080819"/>
            <a:ext cx="10497986" cy="2696361"/>
            <a:chOff x="1864924" y="2143053"/>
            <a:chExt cx="10497986" cy="26963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07FDA5B-92CE-E7AB-C6FA-7577A607707A}"/>
                </a:ext>
              </a:extLst>
            </p:cNvPr>
            <p:cNvGrpSpPr/>
            <p:nvPr/>
          </p:nvGrpSpPr>
          <p:grpSpPr>
            <a:xfrm>
              <a:off x="1864924" y="2493032"/>
              <a:ext cx="2161200" cy="2161000"/>
              <a:chOff x="1798800" y="720000"/>
              <a:chExt cx="2161200" cy="21610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AED2A4D-4E21-CB16-EFE3-831756372C34}"/>
                  </a:ext>
                </a:extLst>
              </p:cNvPr>
              <p:cNvSpPr/>
              <p:nvPr/>
            </p:nvSpPr>
            <p:spPr>
              <a:xfrm>
                <a:off x="1800000" y="720000"/>
                <a:ext cx="2160000" cy="21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9CEF36-ABC1-1E16-9462-02A28B935C05}"/>
                  </a:ext>
                </a:extLst>
              </p:cNvPr>
              <p:cNvSpPr/>
              <p:nvPr/>
            </p:nvSpPr>
            <p:spPr>
              <a:xfrm>
                <a:off x="324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02ED89B-EABA-59FA-82C4-BAF2FE92300C}"/>
                  </a:ext>
                </a:extLst>
              </p:cNvPr>
              <p:cNvSpPr/>
              <p:nvPr/>
            </p:nvSpPr>
            <p:spPr>
              <a:xfrm>
                <a:off x="2880000" y="7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7EBF17B-332E-3D9C-F584-8DEBE8B7AD70}"/>
                  </a:ext>
                </a:extLst>
              </p:cNvPr>
              <p:cNvSpPr/>
              <p:nvPr/>
            </p:nvSpPr>
            <p:spPr>
              <a:xfrm>
                <a:off x="2520000" y="7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295B75-0F96-7EBC-1845-F4733DAF2023}"/>
                  </a:ext>
                </a:extLst>
              </p:cNvPr>
              <p:cNvSpPr/>
              <p:nvPr/>
            </p:nvSpPr>
            <p:spPr>
              <a:xfrm>
                <a:off x="216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F0EDE25-45D9-BCDA-A57F-C4E80A00E04E}"/>
                  </a:ext>
                </a:extLst>
              </p:cNvPr>
              <p:cNvSpPr/>
              <p:nvPr/>
            </p:nvSpPr>
            <p:spPr>
              <a:xfrm>
                <a:off x="360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F72A2E9-8F41-A91C-EC08-9B02A3C09B56}"/>
                  </a:ext>
                </a:extLst>
              </p:cNvPr>
              <p:cNvSpPr/>
              <p:nvPr/>
            </p:nvSpPr>
            <p:spPr>
              <a:xfrm>
                <a:off x="180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672612-36AD-1B90-8389-5A37F2D8BBA6}"/>
                  </a:ext>
                </a:extLst>
              </p:cNvPr>
              <p:cNvSpPr/>
              <p:nvPr/>
            </p:nvSpPr>
            <p:spPr>
              <a:xfrm>
                <a:off x="17988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42135A7-AEC2-44DE-E2A2-9DE458B9BA57}"/>
                  </a:ext>
                </a:extLst>
              </p:cNvPr>
              <p:cNvSpPr/>
              <p:nvPr/>
            </p:nvSpPr>
            <p:spPr>
              <a:xfrm>
                <a:off x="1798800" y="180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E2D7C88-EB32-3D31-93A7-301EF07E5555}"/>
                  </a:ext>
                </a:extLst>
              </p:cNvPr>
              <p:cNvSpPr/>
              <p:nvPr/>
            </p:nvSpPr>
            <p:spPr>
              <a:xfrm>
                <a:off x="1798800" y="144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CB5FE55-B5BE-E410-A15B-FE89A4197D76}"/>
                  </a:ext>
                </a:extLst>
              </p:cNvPr>
              <p:cNvSpPr/>
              <p:nvPr/>
            </p:nvSpPr>
            <p:spPr>
              <a:xfrm>
                <a:off x="17988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8DE825A-8B8D-02F8-A445-F3F5A9BF5213}"/>
                  </a:ext>
                </a:extLst>
              </p:cNvPr>
              <p:cNvSpPr/>
              <p:nvPr/>
            </p:nvSpPr>
            <p:spPr>
              <a:xfrm>
                <a:off x="17988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DAD08A1-9535-980C-1C66-23F57EA380EA}"/>
                  </a:ext>
                </a:extLst>
              </p:cNvPr>
              <p:cNvSpPr/>
              <p:nvPr/>
            </p:nvSpPr>
            <p:spPr>
              <a:xfrm>
                <a:off x="25200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C749FB7-41C5-0994-9972-4763AAA9744C}"/>
                  </a:ext>
                </a:extLst>
              </p:cNvPr>
              <p:cNvSpPr/>
              <p:nvPr/>
            </p:nvSpPr>
            <p:spPr>
              <a:xfrm>
                <a:off x="21600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51B508E-3540-C76C-10BF-AF26DBB9DF95}"/>
                  </a:ext>
                </a:extLst>
              </p:cNvPr>
              <p:cNvSpPr/>
              <p:nvPr/>
            </p:nvSpPr>
            <p:spPr>
              <a:xfrm>
                <a:off x="3598400" y="144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DED240B-00FF-5B41-2618-DD0E2D5251B2}"/>
                  </a:ext>
                </a:extLst>
              </p:cNvPr>
              <p:cNvSpPr/>
              <p:nvPr/>
            </p:nvSpPr>
            <p:spPr>
              <a:xfrm>
                <a:off x="324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4491888-D26C-0B59-A846-770183BF594E}"/>
                  </a:ext>
                </a:extLst>
              </p:cNvPr>
              <p:cNvSpPr/>
              <p:nvPr/>
            </p:nvSpPr>
            <p:spPr>
              <a:xfrm>
                <a:off x="28792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7831A47-C012-68BF-109F-98235B7A1167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A1D7F3F-0AD3-6748-8F07-D41D699D0B9A}"/>
                  </a:ext>
                </a:extLst>
              </p:cNvPr>
              <p:cNvSpPr/>
              <p:nvPr/>
            </p:nvSpPr>
            <p:spPr>
              <a:xfrm>
                <a:off x="216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5C791A3-65D5-2037-7D7A-C7598308FBC1}"/>
                  </a:ext>
                </a:extLst>
              </p:cNvPr>
              <p:cNvSpPr/>
              <p:nvPr/>
            </p:nvSpPr>
            <p:spPr>
              <a:xfrm>
                <a:off x="36000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9E28BDD-824C-5670-768C-7F2F4234F6B3}"/>
                  </a:ext>
                </a:extLst>
              </p:cNvPr>
              <p:cNvSpPr/>
              <p:nvPr/>
            </p:nvSpPr>
            <p:spPr>
              <a:xfrm>
                <a:off x="28792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08D0182-2790-2EBD-F213-E7B2CF83CA41}"/>
                  </a:ext>
                </a:extLst>
              </p:cNvPr>
              <p:cNvSpPr/>
              <p:nvPr/>
            </p:nvSpPr>
            <p:spPr>
              <a:xfrm>
                <a:off x="32396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177A552-B3D9-C55D-CF7B-7541A43FA0C5}"/>
                  </a:ext>
                </a:extLst>
              </p:cNvPr>
              <p:cNvSpPr/>
              <p:nvPr/>
            </p:nvSpPr>
            <p:spPr>
              <a:xfrm>
                <a:off x="3598400" y="2521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6ACD869-935C-1A3C-DDE2-4651B1F13DCE}"/>
                  </a:ext>
                </a:extLst>
              </p:cNvPr>
              <p:cNvSpPr/>
              <p:nvPr/>
            </p:nvSpPr>
            <p:spPr>
              <a:xfrm>
                <a:off x="2160000" y="216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74607D7-1E2A-B606-E1F6-3681F5B17645}"/>
                  </a:ext>
                </a:extLst>
              </p:cNvPr>
              <p:cNvSpPr/>
              <p:nvPr/>
            </p:nvSpPr>
            <p:spPr>
              <a:xfrm>
                <a:off x="2159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598F1F0-7BD6-8691-A4AA-68BF182AF137}"/>
                  </a:ext>
                </a:extLst>
              </p:cNvPr>
              <p:cNvSpPr/>
              <p:nvPr/>
            </p:nvSpPr>
            <p:spPr>
              <a:xfrm>
                <a:off x="21600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7D55E54-3A6F-BFB7-77DC-FD0BFF2289B1}"/>
                  </a:ext>
                </a:extLst>
              </p:cNvPr>
              <p:cNvSpPr/>
              <p:nvPr/>
            </p:nvSpPr>
            <p:spPr>
              <a:xfrm>
                <a:off x="36000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915E7CD-8EA8-9558-2826-EA1B647483BA}"/>
                  </a:ext>
                </a:extLst>
              </p:cNvPr>
              <p:cNvSpPr/>
              <p:nvPr/>
            </p:nvSpPr>
            <p:spPr>
              <a:xfrm>
                <a:off x="3600000" y="180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665F14B-F3BE-9883-A3E8-BF38F871756C}"/>
                  </a:ext>
                </a:extLst>
              </p:cNvPr>
              <p:cNvSpPr/>
              <p:nvPr/>
            </p:nvSpPr>
            <p:spPr>
              <a:xfrm>
                <a:off x="2518200" y="25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005EF42-72AD-A440-F9BE-AB2B4E2C8656}"/>
                  </a:ext>
                </a:extLst>
              </p:cNvPr>
              <p:cNvSpPr/>
              <p:nvPr/>
            </p:nvSpPr>
            <p:spPr>
              <a:xfrm>
                <a:off x="252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299ED17-3629-E93A-2315-5CD12043AF2B}"/>
                  </a:ext>
                </a:extLst>
              </p:cNvPr>
              <p:cNvSpPr/>
              <p:nvPr/>
            </p:nvSpPr>
            <p:spPr>
              <a:xfrm>
                <a:off x="25182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8A9B2AA-D8C8-84BC-017A-FFF874B35E47}"/>
                  </a:ext>
                </a:extLst>
              </p:cNvPr>
              <p:cNvSpPr/>
              <p:nvPr/>
            </p:nvSpPr>
            <p:spPr>
              <a:xfrm>
                <a:off x="28800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A7349AE-A437-99FA-F553-013158D56B2E}"/>
                  </a:ext>
                </a:extLst>
              </p:cNvPr>
              <p:cNvSpPr/>
              <p:nvPr/>
            </p:nvSpPr>
            <p:spPr>
              <a:xfrm>
                <a:off x="288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FB7A682-BE70-333D-1C11-D523D38EE479}"/>
                  </a:ext>
                </a:extLst>
              </p:cNvPr>
              <p:cNvSpPr/>
              <p:nvPr/>
            </p:nvSpPr>
            <p:spPr>
              <a:xfrm>
                <a:off x="2880000" y="25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5C324C6-7B0F-F42E-23C7-8589A3FF6BA3}"/>
                  </a:ext>
                </a:extLst>
              </p:cNvPr>
              <p:cNvSpPr/>
              <p:nvPr/>
            </p:nvSpPr>
            <p:spPr>
              <a:xfrm>
                <a:off x="324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7C039EC-5ECC-76BC-B0B5-81C6E6F349CF}"/>
                  </a:ext>
                </a:extLst>
              </p:cNvPr>
              <p:cNvSpPr/>
              <p:nvPr/>
            </p:nvSpPr>
            <p:spPr>
              <a:xfrm>
                <a:off x="3240000" y="216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006C38F-84A8-1E42-B918-92526FF66514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07C04F2-8A28-1BE9-14C4-6BE1AD616D37}"/>
                </a:ext>
              </a:extLst>
            </p:cNvPr>
            <p:cNvGrpSpPr/>
            <p:nvPr/>
          </p:nvGrpSpPr>
          <p:grpSpPr>
            <a:xfrm>
              <a:off x="6226705" y="2143053"/>
              <a:ext cx="6136205" cy="2696361"/>
              <a:chOff x="3967432" y="1009658"/>
              <a:chExt cx="6136205" cy="2696361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C40E7A1-6753-8508-735C-2352CF87D022}"/>
                  </a:ext>
                </a:extLst>
              </p:cNvPr>
              <p:cNvSpPr/>
              <p:nvPr/>
            </p:nvSpPr>
            <p:spPr>
              <a:xfrm>
                <a:off x="3967432" y="1009658"/>
                <a:ext cx="1106488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it Depth</a:t>
                </a:r>
                <a:endParaRPr lang="en-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F0178C5-487C-DE19-5FF0-CAC820FE6E12}"/>
                  </a:ext>
                </a:extLst>
              </p:cNvPr>
              <p:cNvSpPr/>
              <p:nvPr/>
            </p:nvSpPr>
            <p:spPr>
              <a:xfrm>
                <a:off x="8720923" y="1015566"/>
                <a:ext cx="1382714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Gray Levels</a:t>
                </a:r>
                <a:endParaRPr lang="en-NL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9D925839-77B8-F4AE-FD36-8C32D432FF9F}"/>
                  </a:ext>
                </a:extLst>
              </p:cNvPr>
              <p:cNvGrpSpPr/>
              <p:nvPr/>
            </p:nvGrpSpPr>
            <p:grpSpPr>
              <a:xfrm>
                <a:off x="4194181" y="1276957"/>
                <a:ext cx="5549864" cy="2429062"/>
                <a:chOff x="4562481" y="1505451"/>
                <a:chExt cx="5549864" cy="2429062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CDA85BDD-E139-10A0-9AA7-E1B0CB48DF3B}"/>
                    </a:ext>
                  </a:extLst>
                </p:cNvPr>
                <p:cNvGrpSpPr/>
                <p:nvPr/>
              </p:nvGrpSpPr>
              <p:grpSpPr>
                <a:xfrm>
                  <a:off x="4563787" y="3690617"/>
                  <a:ext cx="5547252" cy="243896"/>
                  <a:chOff x="4415694" y="2730853"/>
                  <a:chExt cx="5547252" cy="243896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BCF2097-DFAE-DD1A-27DD-085874C030A2}"/>
                      </a:ext>
                    </a:extLst>
                  </p:cNvPr>
                  <p:cNvSpPr/>
                  <p:nvPr/>
                </p:nvSpPr>
                <p:spPr>
                  <a:xfrm>
                    <a:off x="4415694" y="2733479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10 bit</a:t>
                    </a: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F7AC8491-F841-4A33-8813-AB51AEE9B8CF}"/>
                      </a:ext>
                    </a:extLst>
                  </p:cNvPr>
                  <p:cNvSpPr/>
                  <p:nvPr/>
                </p:nvSpPr>
                <p:spPr>
                  <a:xfrm>
                    <a:off x="9309955" y="2730853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1024</a:t>
                    </a:r>
                  </a:p>
                </p:txBody>
              </p:sp>
              <p:pic>
                <p:nvPicPr>
                  <p:cNvPr id="222" name="Picture 221">
                    <a:extLst>
                      <a:ext uri="{FF2B5EF4-FFF2-40B4-BE49-F238E27FC236}">
                        <a16:creationId xmlns:a16="http://schemas.microsoft.com/office/drawing/2014/main" id="{7878B506-B4F8-E147-8FFE-84D3C7C146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68685" y="2730853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78103BCA-08D9-9E48-A007-2DA3E08C0500}"/>
                    </a:ext>
                  </a:extLst>
                </p:cNvPr>
                <p:cNvGrpSpPr/>
                <p:nvPr/>
              </p:nvGrpSpPr>
              <p:grpSpPr>
                <a:xfrm>
                  <a:off x="4562987" y="3328509"/>
                  <a:ext cx="5548852" cy="244131"/>
                  <a:chOff x="4564844" y="2945496"/>
                  <a:chExt cx="5548852" cy="244131"/>
                </a:xfrm>
              </p:grpSpPr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A0E8C1DD-9B0B-CA8E-EE79-4CB651C60906}"/>
                      </a:ext>
                    </a:extLst>
                  </p:cNvPr>
                  <p:cNvSpPr/>
                  <p:nvPr/>
                </p:nvSpPr>
                <p:spPr>
                  <a:xfrm>
                    <a:off x="4564844" y="2948357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8 bit</a:t>
                    </a: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ACD1556B-F662-7B5B-D72C-50F4037D51EA}"/>
                      </a:ext>
                    </a:extLst>
                  </p:cNvPr>
                  <p:cNvSpPr/>
                  <p:nvPr/>
                </p:nvSpPr>
                <p:spPr>
                  <a:xfrm>
                    <a:off x="9460705" y="2945496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256</a:t>
                    </a:r>
                  </a:p>
                </p:txBody>
              </p:sp>
              <p:pic>
                <p:nvPicPr>
                  <p:cNvPr id="237" name="Picture 236">
                    <a:extLst>
                      <a:ext uri="{FF2B5EF4-FFF2-40B4-BE49-F238E27FC236}">
                        <a16:creationId xmlns:a16="http://schemas.microsoft.com/office/drawing/2014/main" id="{BD548E35-A468-D543-0F34-AEDA7BF366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9435" y="2948357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B63DA73C-2BA7-B1F5-3DB1-86AEDC05CE6E}"/>
                    </a:ext>
                  </a:extLst>
                </p:cNvPr>
                <p:cNvGrpSpPr/>
                <p:nvPr/>
              </p:nvGrpSpPr>
              <p:grpSpPr>
                <a:xfrm>
                  <a:off x="4567750" y="2969263"/>
                  <a:ext cx="5539326" cy="241270"/>
                  <a:chOff x="3212029" y="4453340"/>
                  <a:chExt cx="5539326" cy="24127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4F9FA51-75BB-F9AC-97E5-F2AB977E4862}"/>
                      </a:ext>
                    </a:extLst>
                  </p:cNvPr>
                  <p:cNvSpPr/>
                  <p:nvPr/>
                </p:nvSpPr>
                <p:spPr>
                  <a:xfrm>
                    <a:off x="3212029" y="4453340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7 bit</a:t>
                    </a: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46726BA-3D98-5AAB-9C41-E20C3370EB79}"/>
                      </a:ext>
                    </a:extLst>
                  </p:cNvPr>
                  <p:cNvSpPr/>
                  <p:nvPr/>
                </p:nvSpPr>
                <p:spPr>
                  <a:xfrm>
                    <a:off x="8098364" y="4453340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128</a:t>
                    </a:r>
                  </a:p>
                </p:txBody>
              </p:sp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7AD24F4C-46FE-962B-A3D7-890A009B2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944" y="4453340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95F252E-2289-E38B-AD65-EBEC4F1DB91F}"/>
                    </a:ext>
                  </a:extLst>
                </p:cNvPr>
                <p:cNvGrpSpPr/>
                <p:nvPr/>
              </p:nvGrpSpPr>
              <p:grpSpPr>
                <a:xfrm>
                  <a:off x="4566037" y="2595006"/>
                  <a:ext cx="5542752" cy="256281"/>
                  <a:chOff x="4558518" y="2468598"/>
                  <a:chExt cx="5542752" cy="256281"/>
                </a:xfrm>
              </p:grpSpPr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AAFD9933-9F34-6D5A-7E6D-DD37F722767C}"/>
                      </a:ext>
                    </a:extLst>
                  </p:cNvPr>
                  <p:cNvSpPr/>
                  <p:nvPr/>
                </p:nvSpPr>
                <p:spPr>
                  <a:xfrm>
                    <a:off x="4558518" y="2483609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6 bit</a:t>
                    </a: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2C93B71-DC2A-5FED-8FDD-6F371F886BCF}"/>
                      </a:ext>
                    </a:extLst>
                  </p:cNvPr>
                  <p:cNvSpPr/>
                  <p:nvPr/>
                </p:nvSpPr>
                <p:spPr>
                  <a:xfrm>
                    <a:off x="9448279" y="2468598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64</a:t>
                    </a:r>
                  </a:p>
                </p:txBody>
              </p:sp>
              <p:pic>
                <p:nvPicPr>
                  <p:cNvPr id="243" name="Picture 242">
                    <a:extLst>
                      <a:ext uri="{FF2B5EF4-FFF2-40B4-BE49-F238E27FC236}">
                        <a16:creationId xmlns:a16="http://schemas.microsoft.com/office/drawing/2014/main" id="{251D446C-CC65-0E89-7AA2-A2EC1A8A17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1509" y="2483609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A3813C95-1923-FA71-4485-6B64DEB9B527}"/>
                    </a:ext>
                  </a:extLst>
                </p:cNvPr>
                <p:cNvGrpSpPr/>
                <p:nvPr/>
              </p:nvGrpSpPr>
              <p:grpSpPr>
                <a:xfrm>
                  <a:off x="4562481" y="2230451"/>
                  <a:ext cx="5549864" cy="246579"/>
                  <a:chOff x="4271734" y="2005544"/>
                  <a:chExt cx="5549864" cy="246579"/>
                </a:xfrm>
              </p:grpSpPr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BBE653F2-3DCB-C795-CB92-017A0DDC77FB}"/>
                      </a:ext>
                    </a:extLst>
                  </p:cNvPr>
                  <p:cNvSpPr/>
                  <p:nvPr/>
                </p:nvSpPr>
                <p:spPr>
                  <a:xfrm>
                    <a:off x="4271734" y="2005544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4 bit</a:t>
                    </a: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188BA0A6-342C-A5AA-A90F-C232E1371CBC}"/>
                      </a:ext>
                    </a:extLst>
                  </p:cNvPr>
                  <p:cNvSpPr/>
                  <p:nvPr/>
                </p:nvSpPr>
                <p:spPr>
                  <a:xfrm>
                    <a:off x="9168607" y="2010853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pic>
                <p:nvPicPr>
                  <p:cNvPr id="246" name="Picture 245">
                    <a:extLst>
                      <a:ext uri="{FF2B5EF4-FFF2-40B4-BE49-F238E27FC236}">
                        <a16:creationId xmlns:a16="http://schemas.microsoft.com/office/drawing/2014/main" id="{CBAC8405-A3F2-33B4-AC91-F90B5115BD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7337" y="2010853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30AF0D7E-ED28-D13C-29F2-17479ED01BAF}"/>
                    </a:ext>
                  </a:extLst>
                </p:cNvPr>
                <p:cNvGrpSpPr/>
                <p:nvPr/>
              </p:nvGrpSpPr>
              <p:grpSpPr>
                <a:xfrm>
                  <a:off x="4567750" y="1870006"/>
                  <a:ext cx="5539326" cy="242469"/>
                  <a:chOff x="4566444" y="1790275"/>
                  <a:chExt cx="5539326" cy="242469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229852D2-1C62-A524-E298-589C8B46224B}"/>
                      </a:ext>
                    </a:extLst>
                  </p:cNvPr>
                  <p:cNvSpPr/>
                  <p:nvPr/>
                </p:nvSpPr>
                <p:spPr>
                  <a:xfrm>
                    <a:off x="4566444" y="1790275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 bit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DD06B824-B027-2A8F-4D68-BD7532B182D8}"/>
                      </a:ext>
                    </a:extLst>
                  </p:cNvPr>
                  <p:cNvSpPr/>
                  <p:nvPr/>
                </p:nvSpPr>
                <p:spPr>
                  <a:xfrm>
                    <a:off x="9452779" y="1790275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AD61D809-04EF-519A-5838-221BF95459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1509" y="1791474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6F5EC341-4914-0C6E-B8FC-874AC511C1AD}"/>
                    </a:ext>
                  </a:extLst>
                </p:cNvPr>
                <p:cNvGrpSpPr/>
                <p:nvPr/>
              </p:nvGrpSpPr>
              <p:grpSpPr>
                <a:xfrm>
                  <a:off x="4563787" y="1505451"/>
                  <a:ext cx="5547252" cy="246579"/>
                  <a:chOff x="4466697" y="1448531"/>
                  <a:chExt cx="5547252" cy="246579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022FD93-DC3E-1D19-4AB9-BC9603EC6B36}"/>
                      </a:ext>
                    </a:extLst>
                  </p:cNvPr>
                  <p:cNvSpPr/>
                  <p:nvPr/>
                </p:nvSpPr>
                <p:spPr>
                  <a:xfrm>
                    <a:off x="9360958" y="1448531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19FC565D-975E-CDE8-1850-994A15CA7338}"/>
                      </a:ext>
                    </a:extLst>
                  </p:cNvPr>
                  <p:cNvSpPr/>
                  <p:nvPr/>
                </p:nvSpPr>
                <p:spPr>
                  <a:xfrm>
                    <a:off x="4466697" y="1448531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 bit</a:t>
                    </a:r>
                  </a:p>
                </p:txBody>
              </p:sp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1583B139-CEAA-F251-2001-DE42626BC6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688" y="1453840"/>
                    <a:ext cx="4241270" cy="2412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A20044-CEAE-ECEE-62AF-190AFFFDC857}"/>
                </a:ext>
              </a:extLst>
            </p:cNvPr>
            <p:cNvGrpSpPr/>
            <p:nvPr/>
          </p:nvGrpSpPr>
          <p:grpSpPr>
            <a:xfrm>
              <a:off x="4411463" y="2819434"/>
              <a:ext cx="1800000" cy="1296000"/>
              <a:chOff x="3600000" y="3600000"/>
              <a:chExt cx="1800000" cy="1296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F987DA-8770-2B6C-609B-08B9F2517895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1800000" cy="129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57B44C-56C9-7959-B483-CB2BE3D08063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Bit Depth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78DE8F4-82C7-F9C6-8961-139B232D33E5}"/>
                  </a:ext>
                </a:extLst>
              </p:cNvPr>
              <p:cNvSpPr/>
              <p:nvPr/>
            </p:nvSpPr>
            <p:spPr>
              <a:xfrm>
                <a:off x="4500000" y="360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Range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C83EA4D-B7D5-2C24-0B0B-C901C63BF998}"/>
                  </a:ext>
                </a:extLst>
              </p:cNvPr>
              <p:cNvSpPr/>
              <p:nvPr/>
            </p:nvSpPr>
            <p:spPr>
              <a:xfrm>
                <a:off x="4500000" y="3814585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&amp;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118309-B4B9-269E-7937-C38998A808BE}"/>
                  </a:ext>
                </a:extLst>
              </p:cNvPr>
              <p:cNvSpPr/>
              <p:nvPr/>
            </p:nvSpPr>
            <p:spPr>
              <a:xfrm>
                <a:off x="3600000" y="3814585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FE5279-239E-77AB-BD44-E9B126E1193B}"/>
                  </a:ext>
                </a:extLst>
              </p:cNvPr>
              <p:cNvSpPr/>
              <p:nvPr/>
            </p:nvSpPr>
            <p:spPr>
              <a:xfrm>
                <a:off x="4500000" y="4032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8D26DD-B80E-E8B5-D422-BED15DA56DD8}"/>
                  </a:ext>
                </a:extLst>
              </p:cNvPr>
              <p:cNvSpPr/>
              <p:nvPr/>
            </p:nvSpPr>
            <p:spPr>
              <a:xfrm>
                <a:off x="4500000" y="4462668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4095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25F174-A767-B4EB-5B49-C1161A9552F3}"/>
                  </a:ext>
                </a:extLst>
              </p:cNvPr>
              <p:cNvSpPr/>
              <p:nvPr/>
            </p:nvSpPr>
            <p:spPr>
              <a:xfrm>
                <a:off x="3600000" y="4032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F90545C-748C-7E10-AD70-886F93F5910F}"/>
                  </a:ext>
                </a:extLst>
              </p:cNvPr>
              <p:cNvSpPr/>
              <p:nvPr/>
            </p:nvSpPr>
            <p:spPr>
              <a:xfrm>
                <a:off x="3600000" y="4248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783F07-1342-A800-6BE5-5B73C88B6FD8}"/>
                  </a:ext>
                </a:extLst>
              </p:cNvPr>
              <p:cNvSpPr/>
              <p:nvPr/>
            </p:nvSpPr>
            <p:spPr>
              <a:xfrm>
                <a:off x="3600000" y="4464761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BDEB56-9496-77A3-57FF-066A7928A9DF}"/>
                  </a:ext>
                </a:extLst>
              </p:cNvPr>
              <p:cNvSpPr/>
              <p:nvPr/>
            </p:nvSpPr>
            <p:spPr>
              <a:xfrm>
                <a:off x="3600000" y="468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976472-F0F0-6AF7-180B-37450CD97438}"/>
                  </a:ext>
                </a:extLst>
              </p:cNvPr>
              <p:cNvSpPr/>
              <p:nvPr/>
            </p:nvSpPr>
            <p:spPr>
              <a:xfrm>
                <a:off x="4500000" y="4246098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255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FC91762-3D72-59B7-1A02-3610E3E79C8F}"/>
                  </a:ext>
                </a:extLst>
              </p:cNvPr>
              <p:cNvSpPr/>
              <p:nvPr/>
            </p:nvSpPr>
            <p:spPr>
              <a:xfrm>
                <a:off x="4500000" y="468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65535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385619" y="0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4014239" y="2469334"/>
              <a:ext cx="27508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86BC20-1115-703C-DAAA-B5AAB82E1669}"/>
              </a:ext>
            </a:extLst>
          </p:cNvPr>
          <p:cNvGrpSpPr/>
          <p:nvPr/>
        </p:nvGrpSpPr>
        <p:grpSpPr>
          <a:xfrm>
            <a:off x="5412550" y="2909095"/>
            <a:ext cx="794605" cy="360000"/>
            <a:chOff x="5412550" y="2909095"/>
            <a:chExt cx="794605" cy="3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41359-2CAC-E852-1A17-ACAACF5E28A7}"/>
                </a:ext>
              </a:extLst>
            </p:cNvPr>
            <p:cNvSpPr/>
            <p:nvPr/>
          </p:nvSpPr>
          <p:spPr>
            <a:xfrm>
              <a:off x="5412550" y="2909095"/>
              <a:ext cx="37702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0DB06B-800E-C391-31A3-04B002F6E5A7}"/>
                </a:ext>
              </a:extLst>
            </p:cNvPr>
            <p:cNvSpPr/>
            <p:nvPr/>
          </p:nvSpPr>
          <p:spPr>
            <a:xfrm>
              <a:off x="5830126" y="2909095"/>
              <a:ext cx="37702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46AB1B-A03B-8B06-10D7-EB3E3BFE1437}"/>
                </a:ext>
              </a:extLst>
            </p:cNvPr>
            <p:cNvSpPr/>
            <p:nvPr/>
          </p:nvSpPr>
          <p:spPr>
            <a:xfrm>
              <a:off x="5705872" y="2909095"/>
              <a:ext cx="207962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00FF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468">
            <a:extLst>
              <a:ext uri="{FF2B5EF4-FFF2-40B4-BE49-F238E27FC236}">
                <a16:creationId xmlns:a16="http://schemas.microsoft.com/office/drawing/2014/main" id="{4B170B0D-122B-C025-192D-48AADAFCA735}"/>
              </a:ext>
            </a:extLst>
          </p:cNvPr>
          <p:cNvGrpSpPr/>
          <p:nvPr/>
        </p:nvGrpSpPr>
        <p:grpSpPr>
          <a:xfrm>
            <a:off x="7110404" y="8579476"/>
            <a:ext cx="361400" cy="2064098"/>
            <a:chOff x="8956101" y="3081963"/>
            <a:chExt cx="361400" cy="2064098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F57CE6A6-CB40-C17E-ACFD-DC1B2D19F811}"/>
                </a:ext>
              </a:extLst>
            </p:cNvPr>
            <p:cNvGrpSpPr/>
            <p:nvPr/>
          </p:nvGrpSpPr>
          <p:grpSpPr>
            <a:xfrm>
              <a:off x="8956101" y="3081963"/>
              <a:ext cx="360000" cy="360000"/>
              <a:chOff x="8587368" y="1727662"/>
              <a:chExt cx="360000" cy="3600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38685AF-5653-8409-6BB9-FFDE642FA8CC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E81CF2D7-08F6-D3FC-1C01-EA868D1B6EFC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solidFill>
                <a:schemeClr val="tx1">
                  <a:alpha val="2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4668108-9B50-F771-2CC9-A559B2C3DF1E}"/>
                </a:ext>
              </a:extLst>
            </p:cNvPr>
            <p:cNvGrpSpPr/>
            <p:nvPr/>
          </p:nvGrpSpPr>
          <p:grpSpPr>
            <a:xfrm>
              <a:off x="8956101" y="3639621"/>
              <a:ext cx="360000" cy="360000"/>
              <a:chOff x="8587368" y="2308331"/>
              <a:chExt cx="360000" cy="360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EBF59C6-ECD8-22C1-11BC-2E25E8EFC7F1}"/>
                  </a:ext>
                </a:extLst>
              </p:cNvPr>
              <p:cNvSpPr/>
              <p:nvPr/>
            </p:nvSpPr>
            <p:spPr>
              <a:xfrm>
                <a:off x="8587368" y="2308331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7C7C314D-7C6D-E2A2-D06F-6AAEB31AFA1D}"/>
                  </a:ext>
                </a:extLst>
              </p:cNvPr>
              <p:cNvSpPr/>
              <p:nvPr/>
            </p:nvSpPr>
            <p:spPr>
              <a:xfrm>
                <a:off x="8587368" y="2308331"/>
                <a:ext cx="360000" cy="360000"/>
              </a:xfrm>
              <a:prstGeom prst="rect">
                <a:avLst/>
              </a:prstGeom>
              <a:solidFill>
                <a:srgbClr val="00B050">
                  <a:alpha val="27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969B254-1F52-06FB-0B34-6964F5CF8D4A}"/>
                </a:ext>
              </a:extLst>
            </p:cNvPr>
            <p:cNvGrpSpPr/>
            <p:nvPr/>
          </p:nvGrpSpPr>
          <p:grpSpPr>
            <a:xfrm>
              <a:off x="8956101" y="4212841"/>
              <a:ext cx="361400" cy="360000"/>
              <a:chOff x="8585968" y="2889000"/>
              <a:chExt cx="361400" cy="360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63AC44-02C9-6678-BCE2-F94581EE0C1F}"/>
                  </a:ext>
                </a:extLst>
              </p:cNvPr>
              <p:cNvSpPr/>
              <p:nvPr/>
            </p:nvSpPr>
            <p:spPr>
              <a:xfrm>
                <a:off x="8587368" y="2889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3B34AF6-2C0D-9A96-53CE-D7E073CEDD5B}"/>
                  </a:ext>
                </a:extLst>
              </p:cNvPr>
              <p:cNvSpPr/>
              <p:nvPr/>
            </p:nvSpPr>
            <p:spPr>
              <a:xfrm>
                <a:off x="8585968" y="2889000"/>
                <a:ext cx="360000" cy="360000"/>
              </a:xfrm>
              <a:prstGeom prst="rect">
                <a:avLst/>
              </a:prstGeom>
              <a:solidFill>
                <a:srgbClr val="FF66CC">
                  <a:alpha val="26667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DA1B2773-DF00-2AC5-B812-A6BDF1DECD6D}"/>
                </a:ext>
              </a:extLst>
            </p:cNvPr>
            <p:cNvGrpSpPr/>
            <p:nvPr/>
          </p:nvGrpSpPr>
          <p:grpSpPr>
            <a:xfrm>
              <a:off x="8956101" y="4786061"/>
              <a:ext cx="360000" cy="360000"/>
              <a:chOff x="8587368" y="1727662"/>
              <a:chExt cx="360000" cy="360000"/>
            </a:xfrm>
          </p:grpSpPr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AA85662-FB76-CAA1-621F-B4EDCEA1299F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C0B1F207-09AE-52F6-5237-A78567AA9FA4}"/>
                  </a:ext>
                </a:extLst>
              </p:cNvPr>
              <p:cNvSpPr/>
              <p:nvPr/>
            </p:nvSpPr>
            <p:spPr>
              <a:xfrm>
                <a:off x="8587368" y="1727662"/>
                <a:ext cx="360000" cy="360000"/>
              </a:xfrm>
              <a:prstGeom prst="rect">
                <a:avLst/>
              </a:prstGeom>
              <a:solidFill>
                <a:srgbClr val="FFC000">
                  <a:alpha val="27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35F2B77-C092-4E29-827D-360B92DF7FFD}"/>
              </a:ext>
            </a:extLst>
          </p:cNvPr>
          <p:cNvSpPr/>
          <p:nvPr/>
        </p:nvSpPr>
        <p:spPr>
          <a:xfrm>
            <a:off x="149431" y="6478828"/>
            <a:ext cx="2637896" cy="2993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 Function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BDCF797-A90D-466B-E934-426B38D7DE78}"/>
              </a:ext>
            </a:extLst>
          </p:cNvPr>
          <p:cNvSpPr/>
          <p:nvPr/>
        </p:nvSpPr>
        <p:spPr>
          <a:xfrm>
            <a:off x="149431" y="7689772"/>
            <a:ext cx="2637896" cy="2993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Activation Operation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5F35803E-3AE8-59B1-A7D7-BE16E285F5A5}"/>
              </a:ext>
            </a:extLst>
          </p:cNvPr>
          <p:cNvSpPr/>
          <p:nvPr/>
        </p:nvSpPr>
        <p:spPr>
          <a:xfrm>
            <a:off x="149431" y="9469127"/>
            <a:ext cx="2637896" cy="2993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Pooled Image</a:t>
            </a:r>
            <a:endParaRPr lang="en-NL" dirty="0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85E8EE16-3CE7-C090-98A9-001BD17CC854}"/>
              </a:ext>
            </a:extLst>
          </p:cNvPr>
          <p:cNvGrpSpPr/>
          <p:nvPr/>
        </p:nvGrpSpPr>
        <p:grpSpPr>
          <a:xfrm>
            <a:off x="149431" y="80255"/>
            <a:ext cx="6191391" cy="9898561"/>
            <a:chOff x="1460697" y="229848"/>
            <a:chExt cx="6191391" cy="9898561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9C4F3EC6-5FB3-029A-CB48-62944E34D700}"/>
                </a:ext>
              </a:extLst>
            </p:cNvPr>
            <p:cNvGrpSpPr/>
            <p:nvPr/>
          </p:nvGrpSpPr>
          <p:grpSpPr>
            <a:xfrm>
              <a:off x="5370543" y="229848"/>
              <a:ext cx="2281545" cy="9898561"/>
              <a:chOff x="2122487" y="-3254497"/>
              <a:chExt cx="2281545" cy="9898561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081659DE-4920-A131-C4CF-58FF991BD1E6}"/>
                  </a:ext>
                </a:extLst>
              </p:cNvPr>
              <p:cNvGrpSpPr/>
              <p:nvPr/>
            </p:nvGrpSpPr>
            <p:grpSpPr>
              <a:xfrm>
                <a:off x="2172084" y="-3254497"/>
                <a:ext cx="2162400" cy="6074220"/>
                <a:chOff x="2022667" y="184554"/>
                <a:chExt cx="2162400" cy="6074220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CAE32FDA-A2CC-377D-BEA5-7A4316D8EAB6}"/>
                    </a:ext>
                  </a:extLst>
                </p:cNvPr>
                <p:cNvGrpSpPr/>
                <p:nvPr/>
              </p:nvGrpSpPr>
              <p:grpSpPr>
                <a:xfrm>
                  <a:off x="2523433" y="2709000"/>
                  <a:ext cx="1081200" cy="1080000"/>
                  <a:chOff x="4680000" y="2520000"/>
                  <a:chExt cx="1081200" cy="1080000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6A87D99-B934-3CF1-7576-C919B380EFA3}"/>
                      </a:ext>
                    </a:extLst>
                  </p:cNvPr>
                  <p:cNvSpPr/>
                  <p:nvPr/>
                </p:nvSpPr>
                <p:spPr>
                  <a:xfrm>
                    <a:off x="4681200" y="2520000"/>
                    <a:ext cx="1080000" cy="108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58F8C85A-D277-CEA7-61D7-D534A5074F5D}"/>
                      </a:ext>
                    </a:extLst>
                  </p:cNvPr>
                  <p:cNvSpPr/>
                  <p:nvPr/>
                </p:nvSpPr>
                <p:spPr>
                  <a:xfrm>
                    <a:off x="5401200" y="2520000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  <a:endParaRPr lang="en-NL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C94AB88D-2815-1DCB-29F4-936A97B0574C}"/>
                      </a:ext>
                    </a:extLst>
                  </p:cNvPr>
                  <p:cNvSpPr/>
                  <p:nvPr/>
                </p:nvSpPr>
                <p:spPr>
                  <a:xfrm>
                    <a:off x="5041200" y="252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1A2A07-4E47-9ECF-115B-7CC842FD2EC6}"/>
                      </a:ext>
                    </a:extLst>
                  </p:cNvPr>
                  <p:cNvSpPr/>
                  <p:nvPr/>
                </p:nvSpPr>
                <p:spPr>
                  <a:xfrm>
                    <a:off x="4681200" y="252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BB960951-27B5-B7A2-9952-4A711FF2788E}"/>
                      </a:ext>
                    </a:extLst>
                  </p:cNvPr>
                  <p:cNvSpPr/>
                  <p:nvPr/>
                </p:nvSpPr>
                <p:spPr>
                  <a:xfrm>
                    <a:off x="4680000" y="288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1612CAA6-1317-8316-6088-0E544F460E00}"/>
                      </a:ext>
                    </a:extLst>
                  </p:cNvPr>
                  <p:cNvSpPr/>
                  <p:nvPr/>
                </p:nvSpPr>
                <p:spPr>
                  <a:xfrm>
                    <a:off x="4680000" y="3240000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  <a:endParaRPr lang="en-NL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6F8D0093-5AAC-9E2F-BCAF-C821A6EB70CE}"/>
                      </a:ext>
                    </a:extLst>
                  </p:cNvPr>
                  <p:cNvSpPr/>
                  <p:nvPr/>
                </p:nvSpPr>
                <p:spPr>
                  <a:xfrm>
                    <a:off x="5401200" y="288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AF0FBDD-3C3F-D5C5-F748-69838A497AA1}"/>
                      </a:ext>
                    </a:extLst>
                  </p:cNvPr>
                  <p:cNvSpPr/>
                  <p:nvPr/>
                </p:nvSpPr>
                <p:spPr>
                  <a:xfrm>
                    <a:off x="5041200" y="2880000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  <a:endParaRPr lang="en-NL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7EF29F1-9281-A734-8D23-E42DE152C49B}"/>
                      </a:ext>
                    </a:extLst>
                  </p:cNvPr>
                  <p:cNvSpPr/>
                  <p:nvPr/>
                </p:nvSpPr>
                <p:spPr>
                  <a:xfrm>
                    <a:off x="5401200" y="324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76FA7028-09BF-C10C-F620-5BB75C0CBD71}"/>
                      </a:ext>
                    </a:extLst>
                  </p:cNvPr>
                  <p:cNvSpPr/>
                  <p:nvPr/>
                </p:nvSpPr>
                <p:spPr>
                  <a:xfrm>
                    <a:off x="5041200" y="3240000"/>
                    <a:ext cx="360000" cy="36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0</a:t>
                    </a:r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BF92CD71-FE10-662E-EF32-AA2E04A7258E}"/>
                    </a:ext>
                  </a:extLst>
                </p:cNvPr>
                <p:cNvGrpSpPr/>
                <p:nvPr/>
              </p:nvGrpSpPr>
              <p:grpSpPr>
                <a:xfrm>
                  <a:off x="2022667" y="184554"/>
                  <a:ext cx="2162400" cy="2162000"/>
                  <a:chOff x="1000893" y="389300"/>
                  <a:chExt cx="2162400" cy="2162000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C35BFC58-8403-99DA-06E0-98EFA5EA1772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93" y="390300"/>
                    <a:ext cx="2161200" cy="2161000"/>
                    <a:chOff x="1798800" y="720000"/>
                    <a:chExt cx="2161200" cy="216100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201EA2C3-EEFC-3AE3-87B9-D0BFDBE67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0000" y="720000"/>
                      <a:ext cx="2160000" cy="216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08FC8F6D-9FAD-EC5D-8081-06D5A85B1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82A7805D-734B-4C46-2F66-2A9B9F8DC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7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01D29BBD-8A34-C105-48DC-1375A2330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7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C7A19A5-8C3E-33E8-57FE-7A3D3997C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F3234E0F-A3E1-A843-9193-4BA0F07F3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09DB07A5-C118-478F-4BF4-B63B8E6A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0000" y="7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57B23000-952B-5011-10A5-C6F00F58C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724506FC-6C50-F3FA-D9A4-BA4B6835E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180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00D6AC09-F910-3889-0F23-8B228C4DFA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144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31C034A-CCDC-DAA1-AEFE-225EF0BA4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BB9C5AA7-87EE-B5DF-404C-C416FEC5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88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7292DD26-AC94-C372-D91C-B1489CF50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15183A81-F33B-89FB-FA84-01239F65D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108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525DCE4B-3351-4D15-FB92-EF5B8C26A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8400" y="144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9BFEACF8-27B0-705F-94E7-2F0FB8D7E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FDB941B0-3A77-B062-F90F-B4022FF8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2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AF70EBB-7359-71CD-A1DC-0C0EDC43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4CF32F79-FB0F-87DB-B8A0-6EE3B3652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144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771962EE-CFDF-D9DF-FAAB-61DA9932D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990C16E-36AC-6483-7F92-125C89B8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200" y="10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BE6FD6BE-2C53-9A7E-1C8D-117140322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9600" y="108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24E9C45F-E8E8-1030-7816-7FC7DFFBE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8400" y="2521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FD757B5A-7AD7-0B8F-CC06-832955BA1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216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01C0EA25-F69F-9394-132A-8B7170065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2A01DA34-5B3C-3954-7B47-650BA5115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0A065BDB-3E5C-1C27-745E-A977FD6B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2C614F1-9708-0056-2908-138CA02C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000" y="180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C985A8ED-6844-4B62-BE56-5B53F15D3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200" y="25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407F3848-3293-D1A3-7A7E-093218C2D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0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C6C57177-2111-1C27-91D8-A5119B4B5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6226AB10-D730-D5B3-0536-197416259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408D4F99-F573-1064-FA6C-704D2FD1B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DFBFE745-C95C-7978-B09A-F31E04C95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0000" y="252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EC61ED60-4447-F1DA-F1A6-09FC9D11E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A4FAE39A-5ED2-1E54-CC68-B5A19B7F7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2160000"/>
                      <a:ext cx="360000" cy="36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935107EF-BA6C-4546-1465-DADD2241F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C80384EF-6808-F21F-FF20-8A3A9E063846}"/>
                      </a:ext>
                    </a:extLst>
                  </p:cNvPr>
                  <p:cNvSpPr/>
                  <p:nvPr/>
                </p:nvSpPr>
                <p:spPr>
                  <a:xfrm>
                    <a:off x="1000893" y="390300"/>
                    <a:ext cx="1080000" cy="10800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B3405B07-3C91-5B91-03A0-80F16A003A7D}"/>
                      </a:ext>
                    </a:extLst>
                  </p:cNvPr>
                  <p:cNvSpPr/>
                  <p:nvPr/>
                </p:nvSpPr>
                <p:spPr>
                  <a:xfrm>
                    <a:off x="1365693" y="389300"/>
                    <a:ext cx="1080000" cy="1080000"/>
                  </a:xfrm>
                  <a:prstGeom prst="rect">
                    <a:avLst/>
                  </a:prstGeom>
                  <a:solidFill>
                    <a:srgbClr val="FFFF00">
                      <a:alpha val="50000"/>
                    </a:srgbClr>
                  </a:solidFill>
                  <a:ln w="28575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BBCF618C-62E4-BDE3-9E3B-33849074E36E}"/>
                      </a:ext>
                    </a:extLst>
                  </p:cNvPr>
                  <p:cNvSpPr/>
                  <p:nvPr/>
                </p:nvSpPr>
                <p:spPr>
                  <a:xfrm>
                    <a:off x="1718093" y="397971"/>
                    <a:ext cx="1080000" cy="1080000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338D0468-F843-F122-0DB7-9C5661F2CDC5}"/>
                    </a:ext>
                  </a:extLst>
                </p:cNvPr>
                <p:cNvGrpSpPr/>
                <p:nvPr/>
              </p:nvGrpSpPr>
              <p:grpSpPr>
                <a:xfrm>
                  <a:off x="2344033" y="4818774"/>
                  <a:ext cx="1441200" cy="1440000"/>
                  <a:chOff x="1199908" y="4304174"/>
                  <a:chExt cx="1441200" cy="1440000"/>
                </a:xfrm>
              </p:grpSpPr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534B066D-0677-B92E-B1CD-D4F418567314}"/>
                      </a:ext>
                    </a:extLst>
                  </p:cNvPr>
                  <p:cNvGrpSpPr/>
                  <p:nvPr/>
                </p:nvGrpSpPr>
                <p:grpSpPr>
                  <a:xfrm>
                    <a:off x="1199908" y="4304174"/>
                    <a:ext cx="1441200" cy="1440000"/>
                    <a:chOff x="5760000" y="1800000"/>
                    <a:chExt cx="1441200" cy="1440000"/>
                  </a:xfrm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EEDBB287-C767-4FAF-AB20-68B8FF459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1440000" cy="144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DABAAF30-375F-9A39-EE7A-158F1580F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100D5B45-87F2-6D83-1EA6-BA22DB790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64B64304-25D6-6526-2B1A-2182F3B28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0A207A9D-941F-FC6A-A33F-C97642514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B46ACEF9-9C5E-A715-8692-8955E2C1D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B36F975F-47AE-DDF6-798F-693CFD44E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EE4569FE-DB41-627E-9DF6-77F096F65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7B2E4E20-1802-6F83-B43D-3F88E11E6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46F0F94E-6AA0-CDA9-DDE8-82399F304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38614C55-901E-B624-4533-EABEE473A0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BA826153-9F6D-CB06-BAEC-FE775531D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F6593CCF-C563-0684-CC6B-B5EE08A64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FAE2C008-9C18-9A7C-DD01-E6F43957A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777AD43F-217B-B6C1-A592-5A7414CA5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7B311DA1-8215-A469-E5BE-C1D853F69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2E860C58-3E0D-AE3E-0DD7-FAB973921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FDF1EBD9-8CE1-EB89-BACB-7969D3290C53}"/>
                      </a:ext>
                    </a:extLst>
                  </p:cNvPr>
                  <p:cNvSpPr/>
                  <p:nvPr/>
                </p:nvSpPr>
                <p:spPr>
                  <a:xfrm>
                    <a:off x="1208975" y="4304774"/>
                    <a:ext cx="350933" cy="3594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E59008A1-7AC2-8EB5-21D2-D9F94C276E20}"/>
                      </a:ext>
                    </a:extLst>
                  </p:cNvPr>
                  <p:cNvSpPr/>
                  <p:nvPr/>
                </p:nvSpPr>
                <p:spPr>
                  <a:xfrm>
                    <a:off x="1557201" y="4304174"/>
                    <a:ext cx="360000" cy="360000"/>
                  </a:xfrm>
                  <a:prstGeom prst="rect">
                    <a:avLst/>
                  </a:prstGeom>
                  <a:solidFill>
                    <a:srgbClr val="FFFF00">
                      <a:alpha val="50000"/>
                    </a:srgbClr>
                  </a:solidFill>
                  <a:ln w="28575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A0D99D5F-B753-C2A6-423A-997CA04ACA66}"/>
                      </a:ext>
                    </a:extLst>
                  </p:cNvPr>
                  <p:cNvSpPr/>
                  <p:nvPr/>
                </p:nvSpPr>
                <p:spPr>
                  <a:xfrm>
                    <a:off x="1916001" y="4304174"/>
                    <a:ext cx="360000" cy="360000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EB7095E-4A39-19C2-412E-C6BB072E9B11}"/>
                    </a:ext>
                  </a:extLst>
                </p:cNvPr>
                <p:cNvSpPr/>
                <p:nvPr/>
              </p:nvSpPr>
              <p:spPr>
                <a:xfrm>
                  <a:off x="2867820" y="4105626"/>
                  <a:ext cx="412859" cy="43459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-2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9456D9A1-209D-9090-4792-F47C537D34A4}"/>
                    </a:ext>
                  </a:extLst>
                </p:cNvPr>
                <p:cNvCxnSpPr>
                  <a:cxnSpLocks/>
                  <a:stCxn id="83" idx="0"/>
                  <a:endCxn id="152" idx="0"/>
                </p:cNvCxnSpPr>
                <p:nvPr/>
              </p:nvCxnSpPr>
              <p:spPr>
                <a:xfrm flipH="1">
                  <a:off x="3064633" y="1265554"/>
                  <a:ext cx="220434" cy="144344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10253319-854E-607C-F7DA-B58350B07D81}"/>
                    </a:ext>
                  </a:extLst>
                </p:cNvPr>
                <p:cNvCxnSpPr>
                  <a:cxnSpLocks/>
                  <a:stCxn id="75" idx="0"/>
                  <a:endCxn id="155" idx="0"/>
                </p:cNvCxnSpPr>
                <p:nvPr/>
              </p:nvCxnSpPr>
              <p:spPr>
                <a:xfrm>
                  <a:off x="2564067" y="1265554"/>
                  <a:ext cx="500566" cy="144344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E6E892FC-2C45-1116-4B6A-04E06F635AE7}"/>
                    </a:ext>
                  </a:extLst>
                </p:cNvPr>
                <p:cNvCxnSpPr>
                  <a:cxnSpLocks/>
                  <a:stCxn id="80" idx="0"/>
                  <a:endCxn id="155" idx="0"/>
                </p:cNvCxnSpPr>
                <p:nvPr/>
              </p:nvCxnSpPr>
              <p:spPr>
                <a:xfrm>
                  <a:off x="2925067" y="1265554"/>
                  <a:ext cx="139566" cy="144344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>
                  <a:extLst>
                    <a:ext uri="{FF2B5EF4-FFF2-40B4-BE49-F238E27FC236}">
                      <a16:creationId xmlns:a16="http://schemas.microsoft.com/office/drawing/2014/main" id="{8B64DF91-5E62-A2DC-07C4-86138344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3353" y="1264831"/>
                  <a:ext cx="139566" cy="144344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ABE5FFF4-68E3-A25B-9CDE-D53AD3CCD417}"/>
                    </a:ext>
                  </a:extLst>
                </p:cNvPr>
                <p:cNvCxnSpPr>
                  <a:cxnSpLocks/>
                  <a:stCxn id="164" idx="2"/>
                  <a:endCxn id="140" idx="0"/>
                </p:cNvCxnSpPr>
                <p:nvPr/>
              </p:nvCxnSpPr>
              <p:spPr>
                <a:xfrm>
                  <a:off x="3064633" y="3789000"/>
                  <a:ext cx="9617" cy="3166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EB2AADE9-F63C-9BCF-D8B0-BA8DE76C0816}"/>
                    </a:ext>
                  </a:extLst>
                </p:cNvPr>
                <p:cNvCxnSpPr>
                  <a:cxnSpLocks/>
                  <a:stCxn id="140" idx="2"/>
                  <a:endCxn id="228" idx="0"/>
                </p:cNvCxnSpPr>
                <p:nvPr/>
              </p:nvCxnSpPr>
              <p:spPr>
                <a:xfrm flipH="1">
                  <a:off x="2881326" y="4540225"/>
                  <a:ext cx="192924" cy="27854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3EE3AA52-236B-195D-D043-ED2E55D20BC5}"/>
                    </a:ext>
                  </a:extLst>
                </p:cNvPr>
                <p:cNvCxnSpPr>
                  <a:cxnSpLocks/>
                  <a:stCxn id="140" idx="2"/>
                  <a:endCxn id="223" idx="0"/>
                </p:cNvCxnSpPr>
                <p:nvPr/>
              </p:nvCxnSpPr>
              <p:spPr>
                <a:xfrm flipH="1">
                  <a:off x="2528567" y="4540225"/>
                  <a:ext cx="545683" cy="279149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>
                  <a:extLst>
                    <a:ext uri="{FF2B5EF4-FFF2-40B4-BE49-F238E27FC236}">
                      <a16:creationId xmlns:a16="http://schemas.microsoft.com/office/drawing/2014/main" id="{B76534BA-AB60-E43C-ABE2-E6C11E1D8521}"/>
                    </a:ext>
                  </a:extLst>
                </p:cNvPr>
                <p:cNvCxnSpPr>
                  <a:cxnSpLocks/>
                  <a:stCxn id="140" idx="2"/>
                  <a:endCxn id="227" idx="0"/>
                </p:cNvCxnSpPr>
                <p:nvPr/>
              </p:nvCxnSpPr>
              <p:spPr>
                <a:xfrm>
                  <a:off x="3074250" y="4540225"/>
                  <a:ext cx="165876" cy="27854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4C636028-1910-A3EB-5B90-BEE263B82D89}"/>
                    </a:ext>
                  </a:extLst>
                </p:cNvPr>
                <p:cNvSpPr/>
                <p:nvPr/>
              </p:nvSpPr>
              <p:spPr>
                <a:xfrm rot="3634506">
                  <a:off x="2622694" y="3672258"/>
                  <a:ext cx="575740" cy="483552"/>
                </a:xfrm>
                <a:prstGeom prst="arc">
                  <a:avLst>
                    <a:gd name="adj1" fmla="val 16200000"/>
                    <a:gd name="adj2" fmla="val 20570890"/>
                  </a:avLst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312" name="Arc 311">
                  <a:extLst>
                    <a:ext uri="{FF2B5EF4-FFF2-40B4-BE49-F238E27FC236}">
                      <a16:creationId xmlns:a16="http://schemas.microsoft.com/office/drawing/2014/main" id="{79A901D0-D293-A555-CE7E-5AB1E8CDEF59}"/>
                    </a:ext>
                  </a:extLst>
                </p:cNvPr>
                <p:cNvSpPr/>
                <p:nvPr/>
              </p:nvSpPr>
              <p:spPr>
                <a:xfrm rot="14260389">
                  <a:off x="2948083" y="3723074"/>
                  <a:ext cx="579619" cy="499266"/>
                </a:xfrm>
                <a:prstGeom prst="arc">
                  <a:avLst>
                    <a:gd name="adj1" fmla="val 16200000"/>
                    <a:gd name="adj2" fmla="val 20570890"/>
                  </a:avLst>
                </a:prstGeom>
                <a:ln w="28575">
                  <a:solidFill>
                    <a:srgbClr val="FFFF00">
                      <a:alpha val="95000"/>
                    </a:srgb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6602C1C-10DB-2E9D-86FC-A3B97D279B59}"/>
                  </a:ext>
                </a:extLst>
              </p:cNvPr>
              <p:cNvGrpSpPr/>
              <p:nvPr/>
            </p:nvGrpSpPr>
            <p:grpSpPr>
              <a:xfrm>
                <a:off x="2533284" y="3778721"/>
                <a:ext cx="1452656" cy="2865343"/>
                <a:chOff x="6233512" y="1264554"/>
                <a:chExt cx="1452656" cy="2865343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B2B63866-392C-1E65-4DE9-28AC222BDD5B}"/>
                    </a:ext>
                  </a:extLst>
                </p:cNvPr>
                <p:cNvGrpSpPr/>
                <p:nvPr/>
              </p:nvGrpSpPr>
              <p:grpSpPr>
                <a:xfrm>
                  <a:off x="6233512" y="1264554"/>
                  <a:ext cx="1452656" cy="1440000"/>
                  <a:chOff x="4607388" y="3069000"/>
                  <a:chExt cx="1452656" cy="1440000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2DD8B6A9-1900-E59C-476F-A67A9115ADA3}"/>
                      </a:ext>
                    </a:extLst>
                  </p:cNvPr>
                  <p:cNvGrpSpPr/>
                  <p:nvPr/>
                </p:nvGrpSpPr>
                <p:grpSpPr>
                  <a:xfrm>
                    <a:off x="4607588" y="3069000"/>
                    <a:ext cx="1441200" cy="1440000"/>
                    <a:chOff x="5760000" y="1800000"/>
                    <a:chExt cx="1441200" cy="1440000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0B0C07D8-2D65-D068-DD24-8F2C1D5CE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1440000" cy="144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808F92A2-5AC9-C409-1F81-F954E0527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F63F5843-46A0-4B5B-3343-443E81029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A799CAD8-7CD6-9D6E-AA9C-CF08CC2AC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2AF4EB-9FC0-FC9C-661C-EEB968D7C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200" y="180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44DF2F4F-1789-5A01-6AA2-DFF8BF048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19FA8255-392F-A00D-3E18-8B2AF0A15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CD46C5C2-DB38-92D6-3340-A37D1F3B3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00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4D9E3E3-72F3-BD74-EA5F-4885F7539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585EBD2B-54AC-CA95-B7BF-D26BF91E1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6C724B5-8A23-6E8A-B93B-E1F1065FE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B0ACA8D-7761-BA4B-AE91-B723FD1E3A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B1048A69-8EEF-9CA9-007D-ABF275DD9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200" y="252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822D0494-E212-A090-196D-3698C6B0E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0400" y="216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348DCE88-6FA0-2D6C-3DE4-8F19D2D13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618FB9A1-DC4C-E23D-84F8-7BBBAD49E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A1604F96-18BC-7DD7-DB8D-2419E0787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1200" y="2880000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3A8232C5-C2A2-F977-E06B-8AA66DAE3318}"/>
                      </a:ext>
                    </a:extLst>
                  </p:cNvPr>
                  <p:cNvSpPr/>
                  <p:nvPr/>
                </p:nvSpPr>
                <p:spPr>
                  <a:xfrm>
                    <a:off x="4607388" y="3069000"/>
                    <a:ext cx="720000" cy="720000"/>
                  </a:xfrm>
                  <a:prstGeom prst="rect">
                    <a:avLst/>
                  </a:prstGeom>
                  <a:solidFill>
                    <a:schemeClr val="tx1">
                      <a:alpha val="27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BD83C65B-5328-B00E-6A04-0473AEDB0CBE}"/>
                      </a:ext>
                    </a:extLst>
                  </p:cNvPr>
                  <p:cNvSpPr/>
                  <p:nvPr/>
                </p:nvSpPr>
                <p:spPr>
                  <a:xfrm>
                    <a:off x="4620044" y="3789000"/>
                    <a:ext cx="720000" cy="720000"/>
                  </a:xfrm>
                  <a:prstGeom prst="rect">
                    <a:avLst/>
                  </a:prstGeom>
                  <a:solidFill>
                    <a:srgbClr val="FF66CC">
                      <a:alpha val="26667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93D5F28-D9F2-4CE7-1ADF-3DBFD89E83EB}"/>
                      </a:ext>
                    </a:extLst>
                  </p:cNvPr>
                  <p:cNvSpPr/>
                  <p:nvPr/>
                </p:nvSpPr>
                <p:spPr>
                  <a:xfrm>
                    <a:off x="5340044" y="3789000"/>
                    <a:ext cx="720000" cy="720000"/>
                  </a:xfrm>
                  <a:prstGeom prst="rect">
                    <a:avLst/>
                  </a:prstGeom>
                  <a:solidFill>
                    <a:srgbClr val="FFC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3BDBB506-BFA0-9C84-DAE8-A6FBA2155FFE}"/>
                      </a:ext>
                    </a:extLst>
                  </p:cNvPr>
                  <p:cNvSpPr/>
                  <p:nvPr/>
                </p:nvSpPr>
                <p:spPr>
                  <a:xfrm>
                    <a:off x="5327388" y="3069000"/>
                    <a:ext cx="720000" cy="720000"/>
                  </a:xfrm>
                  <a:prstGeom prst="rect">
                    <a:avLst/>
                  </a:prstGeom>
                  <a:solidFill>
                    <a:srgbClr val="00B05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23C9B629-EC0F-6DAE-161C-742D0BC9646A}"/>
                    </a:ext>
                  </a:extLst>
                </p:cNvPr>
                <p:cNvGrpSpPr/>
                <p:nvPr/>
              </p:nvGrpSpPr>
              <p:grpSpPr>
                <a:xfrm>
                  <a:off x="6318680" y="3409897"/>
                  <a:ext cx="728856" cy="720000"/>
                  <a:chOff x="7010613" y="3372087"/>
                  <a:chExt cx="728856" cy="720000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C2E6BA11-0C18-EA9F-D72C-0144721939D7}"/>
                      </a:ext>
                    </a:extLst>
                  </p:cNvPr>
                  <p:cNvGrpSpPr/>
                  <p:nvPr/>
                </p:nvGrpSpPr>
                <p:grpSpPr>
                  <a:xfrm>
                    <a:off x="7010613" y="3372087"/>
                    <a:ext cx="721200" cy="720000"/>
                    <a:chOff x="6534200" y="2692533"/>
                    <a:chExt cx="721200" cy="720000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700C58C-B9B3-E1C7-5E54-C7E80DD7D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5400" y="2692533"/>
                      <a:ext cx="720000" cy="720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4F94127A-187D-4CDB-A99D-35EACB05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5400" y="269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58B9041A-9DF2-DD97-1280-8E85B7C64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5400" y="269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232FFE3C-9B00-BE25-4103-BBB23150B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200" y="305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8A509300-2A7B-AAE1-A2D8-20F23B6FF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5400" y="3052533"/>
                      <a:ext cx="360000" cy="36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83253E1B-5533-C785-151F-AF994EB0C960}"/>
                      </a:ext>
                    </a:extLst>
                  </p:cNvPr>
                  <p:cNvSpPr/>
                  <p:nvPr/>
                </p:nvSpPr>
                <p:spPr>
                  <a:xfrm>
                    <a:off x="7013013" y="3372087"/>
                    <a:ext cx="360000" cy="360000"/>
                  </a:xfrm>
                  <a:prstGeom prst="rect">
                    <a:avLst/>
                  </a:prstGeom>
                  <a:solidFill>
                    <a:schemeClr val="tx1">
                      <a:alpha val="27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92EF251B-260B-6062-1C05-9CD85E9BD8EE}"/>
                      </a:ext>
                    </a:extLst>
                  </p:cNvPr>
                  <p:cNvSpPr/>
                  <p:nvPr/>
                </p:nvSpPr>
                <p:spPr>
                  <a:xfrm>
                    <a:off x="7379469" y="3732087"/>
                    <a:ext cx="360000" cy="360000"/>
                  </a:xfrm>
                  <a:prstGeom prst="rect">
                    <a:avLst/>
                  </a:prstGeom>
                  <a:solidFill>
                    <a:srgbClr val="FFC00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280B7012-26A2-806B-DF0E-F2B586184619}"/>
                      </a:ext>
                    </a:extLst>
                  </p:cNvPr>
                  <p:cNvSpPr/>
                  <p:nvPr/>
                </p:nvSpPr>
                <p:spPr>
                  <a:xfrm>
                    <a:off x="7371813" y="3372087"/>
                    <a:ext cx="360000" cy="360000"/>
                  </a:xfrm>
                  <a:prstGeom prst="rect">
                    <a:avLst/>
                  </a:prstGeom>
                  <a:solidFill>
                    <a:srgbClr val="00B050">
                      <a:alpha val="27000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78D0BE66-DC2C-602F-6F2B-3BE8E4FC5A2F}"/>
                      </a:ext>
                    </a:extLst>
                  </p:cNvPr>
                  <p:cNvSpPr/>
                  <p:nvPr/>
                </p:nvSpPr>
                <p:spPr>
                  <a:xfrm>
                    <a:off x="7021869" y="3732087"/>
                    <a:ext cx="360000" cy="360000"/>
                  </a:xfrm>
                  <a:prstGeom prst="rect">
                    <a:avLst/>
                  </a:prstGeom>
                  <a:solidFill>
                    <a:srgbClr val="FF66CC">
                      <a:alpha val="26667"/>
                    </a:srgb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17" name="Connector: Elbow 316">
                  <a:extLst>
                    <a:ext uri="{FF2B5EF4-FFF2-40B4-BE49-F238E27FC236}">
                      <a16:creationId xmlns:a16="http://schemas.microsoft.com/office/drawing/2014/main" id="{9C6F223F-7790-862C-1B69-A16086F14329}"/>
                    </a:ext>
                  </a:extLst>
                </p:cNvPr>
                <p:cNvCxnSpPr>
                  <a:cxnSpLocks/>
                  <a:stCxn id="232" idx="1"/>
                  <a:endCxn id="238" idx="0"/>
                </p:cNvCxnSpPr>
                <p:nvPr/>
              </p:nvCxnSpPr>
              <p:spPr>
                <a:xfrm rot="10800000" flipH="1" flipV="1">
                  <a:off x="6233512" y="1624553"/>
                  <a:ext cx="267568" cy="1785343"/>
                </a:xfrm>
                <a:prstGeom prst="bentConnector4">
                  <a:avLst>
                    <a:gd name="adj1" fmla="val -85436"/>
                    <a:gd name="adj2" fmla="val 74309"/>
                  </a:avLst>
                </a:prstGeom>
                <a:ln w="41275">
                  <a:solidFill>
                    <a:schemeClr val="tx1">
                      <a:alpha val="27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nector: Elbow 323">
                  <a:extLst>
                    <a:ext uri="{FF2B5EF4-FFF2-40B4-BE49-F238E27FC236}">
                      <a16:creationId xmlns:a16="http://schemas.microsoft.com/office/drawing/2014/main" id="{3B6F3A63-7547-E469-C730-BCDA04955FDE}"/>
                    </a:ext>
                  </a:extLst>
                </p:cNvPr>
                <p:cNvCxnSpPr>
                  <a:cxnSpLocks/>
                  <a:stCxn id="234" idx="2"/>
                  <a:endCxn id="245" idx="1"/>
                </p:cNvCxnSpPr>
                <p:nvPr/>
              </p:nvCxnSpPr>
              <p:spPr>
                <a:xfrm rot="5400000">
                  <a:off x="5845381" y="3189109"/>
                  <a:ext cx="1245343" cy="276232"/>
                </a:xfrm>
                <a:prstGeom prst="bentConnector4">
                  <a:avLst>
                    <a:gd name="adj1" fmla="val 42773"/>
                    <a:gd name="adj2" fmla="val 182757"/>
                  </a:avLst>
                </a:prstGeom>
                <a:ln w="41275">
                  <a:solidFill>
                    <a:srgbClr val="FF66CC">
                      <a:alpha val="27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or: Elbow 324">
                  <a:extLst>
                    <a:ext uri="{FF2B5EF4-FFF2-40B4-BE49-F238E27FC236}">
                      <a16:creationId xmlns:a16="http://schemas.microsoft.com/office/drawing/2014/main" id="{35B4A21F-69D9-33CA-5360-ED671B16812A}"/>
                    </a:ext>
                  </a:extLst>
                </p:cNvPr>
                <p:cNvCxnSpPr>
                  <a:cxnSpLocks/>
                  <a:stCxn id="235" idx="2"/>
                  <a:endCxn id="178" idx="3"/>
                </p:cNvCxnSpPr>
                <p:nvPr/>
              </p:nvCxnSpPr>
              <p:spPr>
                <a:xfrm rot="5400000">
                  <a:off x="6560353" y="3184081"/>
                  <a:ext cx="1245343" cy="286288"/>
                </a:xfrm>
                <a:prstGeom prst="bentConnector2">
                  <a:avLst/>
                </a:prstGeom>
                <a:ln w="41275">
                  <a:solidFill>
                    <a:srgbClr val="FFC000">
                      <a:alpha val="27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nector: Elbow 325">
                  <a:extLst>
                    <a:ext uri="{FF2B5EF4-FFF2-40B4-BE49-F238E27FC236}">
                      <a16:creationId xmlns:a16="http://schemas.microsoft.com/office/drawing/2014/main" id="{068B002B-F2C0-9E71-79FA-9519A6005221}"/>
                    </a:ext>
                  </a:extLst>
                </p:cNvPr>
                <p:cNvCxnSpPr>
                  <a:cxnSpLocks/>
                  <a:stCxn id="236" idx="3"/>
                  <a:endCxn id="243" idx="0"/>
                </p:cNvCxnSpPr>
                <p:nvPr/>
              </p:nvCxnSpPr>
              <p:spPr>
                <a:xfrm flipH="1">
                  <a:off x="6859880" y="1624554"/>
                  <a:ext cx="813632" cy="1785343"/>
                </a:xfrm>
                <a:prstGeom prst="bentConnector4">
                  <a:avLst>
                    <a:gd name="adj1" fmla="val -28096"/>
                    <a:gd name="adj2" fmla="val 75020"/>
                  </a:avLst>
                </a:prstGeom>
                <a:ln w="41275">
                  <a:solidFill>
                    <a:srgbClr val="00B050">
                      <a:alpha val="27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A7571C7-F3A4-F18D-0BC6-4D445578D438}"/>
                  </a:ext>
                </a:extLst>
              </p:cNvPr>
              <p:cNvSpPr/>
              <p:nvPr/>
            </p:nvSpPr>
            <p:spPr>
              <a:xfrm>
                <a:off x="2545940" y="3779319"/>
                <a:ext cx="350933" cy="359400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19EE26EB-0D3E-C8CB-9FF4-A79A1499439C}"/>
                  </a:ext>
                </a:extLst>
              </p:cNvPr>
              <p:cNvSpPr/>
              <p:nvPr/>
            </p:nvSpPr>
            <p:spPr>
              <a:xfrm>
                <a:off x="2903260" y="3778720"/>
                <a:ext cx="360000" cy="3600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52DD0456-A0D8-EEEE-1ED1-589F94495E50}"/>
                  </a:ext>
                </a:extLst>
              </p:cNvPr>
              <p:cNvSpPr/>
              <p:nvPr/>
            </p:nvSpPr>
            <p:spPr>
              <a:xfrm>
                <a:off x="3263260" y="3777721"/>
                <a:ext cx="360000" cy="3600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3" name="Straight Arrow Connector 352">
                <a:extLst>
                  <a:ext uri="{FF2B5EF4-FFF2-40B4-BE49-F238E27FC236}">
                    <a16:creationId xmlns:a16="http://schemas.microsoft.com/office/drawing/2014/main" id="{B2DE2F49-4E53-2CF7-7B6D-F363FF7483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58527" y="2384939"/>
                <a:ext cx="1399131" cy="130301"/>
              </a:xfrm>
              <a:prstGeom prst="bentConnector3">
                <a:avLst>
                  <a:gd name="adj1" fmla="val 4010"/>
                </a:avLst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>
                <a:extLst>
                  <a:ext uri="{FF2B5EF4-FFF2-40B4-BE49-F238E27FC236}">
                    <a16:creationId xmlns:a16="http://schemas.microsoft.com/office/drawing/2014/main" id="{1AC52F81-62B8-A14D-A029-448ED53B2084}"/>
                  </a:ext>
                </a:extLst>
              </p:cNvPr>
              <p:cNvCxnSpPr>
                <a:cxnSpLocks/>
                <a:stCxn id="228" idx="2"/>
                <a:endCxn id="364" idx="0"/>
              </p:cNvCxnSpPr>
              <p:nvPr/>
            </p:nvCxnSpPr>
            <p:spPr>
              <a:xfrm rot="16200000" flipH="1">
                <a:off x="2441535" y="2328930"/>
                <a:ext cx="1410933" cy="232517"/>
              </a:xfrm>
              <a:prstGeom prst="bentConnector3">
                <a:avLst>
                  <a:gd name="adj1" fmla="val 6435"/>
                </a:avLst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FA0701AB-4351-80AD-BAD0-9CCCC8117331}"/>
                  </a:ext>
                </a:extLst>
              </p:cNvPr>
              <p:cNvCxnSpPr>
                <a:cxnSpLocks/>
                <a:stCxn id="227" idx="2"/>
              </p:cNvCxnSpPr>
              <p:nvPr/>
            </p:nvCxnSpPr>
            <p:spPr>
              <a:xfrm rot="16200000" flipH="1">
                <a:off x="2793729" y="2335536"/>
                <a:ext cx="1425346" cy="233719"/>
              </a:xfrm>
              <a:prstGeom prst="bentConnector3">
                <a:avLst>
                  <a:gd name="adj1" fmla="val 337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FA5AE774-5D33-C0E1-5C3C-9BF1AD69732B}"/>
                      </a:ext>
                    </a:extLst>
                  </p:cNvPr>
                  <p:cNvSpPr/>
                  <p:nvPr/>
                </p:nvSpPr>
                <p:spPr>
                  <a:xfrm>
                    <a:off x="2122487" y="3150656"/>
                    <a:ext cx="2281545" cy="282721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⁡(0,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FA5AE774-5D33-C0E1-5C3C-9BF1AD6973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487" y="3150656"/>
                    <a:ext cx="2281545" cy="2827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33" t="-2128" b="-29787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06645AF9-93B2-467F-79E0-A8D7DC9F916B}"/>
                  </a:ext>
                </a:extLst>
              </p:cNvPr>
              <p:cNvCxnSpPr>
                <a:cxnSpLocks/>
                <a:stCxn id="364" idx="2"/>
                <a:endCxn id="350" idx="0"/>
              </p:cNvCxnSpPr>
              <p:nvPr/>
            </p:nvCxnSpPr>
            <p:spPr>
              <a:xfrm flipH="1">
                <a:off x="2721407" y="3433377"/>
                <a:ext cx="541853" cy="34594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569CFB6C-2A1D-9983-8264-6F4BD1A830BA}"/>
                  </a:ext>
                </a:extLst>
              </p:cNvPr>
              <p:cNvCxnSpPr>
                <a:cxnSpLocks/>
                <a:stCxn id="364" idx="2"/>
                <a:endCxn id="351" idx="0"/>
              </p:cNvCxnSpPr>
              <p:nvPr/>
            </p:nvCxnSpPr>
            <p:spPr>
              <a:xfrm flipH="1">
                <a:off x="3083260" y="3433377"/>
                <a:ext cx="180000" cy="345343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D8A42DA6-738A-2D79-8FC7-F45C141460D5}"/>
                  </a:ext>
                </a:extLst>
              </p:cNvPr>
              <p:cNvCxnSpPr>
                <a:cxnSpLocks/>
                <a:stCxn id="364" idx="2"/>
                <a:endCxn id="352" idx="0"/>
              </p:cNvCxnSpPr>
              <p:nvPr/>
            </p:nvCxnSpPr>
            <p:spPr>
              <a:xfrm>
                <a:off x="3263260" y="3433377"/>
                <a:ext cx="180000" cy="3443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36B2984B-6C79-E526-7039-A3EF32443E4F}"/>
                </a:ext>
              </a:extLst>
            </p:cNvPr>
            <p:cNvSpPr/>
            <p:nvPr/>
          </p:nvSpPr>
          <p:spPr>
            <a:xfrm>
              <a:off x="1460698" y="1168830"/>
              <a:ext cx="2637895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Image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49E5DCB7-673C-C01F-DAEE-249D6D7642AE}"/>
                </a:ext>
              </a:extLst>
            </p:cNvPr>
            <p:cNvSpPr/>
            <p:nvPr/>
          </p:nvSpPr>
          <p:spPr>
            <a:xfrm>
              <a:off x="1460698" y="3144605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Filter (Convolution)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B9D07D18-8DE2-957D-C231-37935445BB91}"/>
                </a:ext>
              </a:extLst>
            </p:cNvPr>
            <p:cNvSpPr/>
            <p:nvPr/>
          </p:nvSpPr>
          <p:spPr>
            <a:xfrm>
              <a:off x="1460697" y="4218531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Bias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2C3E7AFF-8CEA-F55C-1290-7B193F91E9D2}"/>
                </a:ext>
              </a:extLst>
            </p:cNvPr>
            <p:cNvSpPr/>
            <p:nvPr/>
          </p:nvSpPr>
          <p:spPr>
            <a:xfrm>
              <a:off x="1460697" y="5434379"/>
              <a:ext cx="2637896" cy="2993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Filtered Image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9330917B-02B1-CBF2-85F0-4F9E708FC598}"/>
                </a:ext>
              </a:extLst>
            </p:cNvPr>
            <p:cNvCxnSpPr>
              <a:stCxn id="405" idx="3"/>
              <a:endCxn id="36" idx="1"/>
            </p:cNvCxnSpPr>
            <p:nvPr/>
          </p:nvCxnSpPr>
          <p:spPr>
            <a:xfrm flipV="1">
              <a:off x="4098593" y="1310848"/>
              <a:ext cx="1323947" cy="7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75CEC332-7905-E4AE-1794-86EA77F59B9F}"/>
                </a:ext>
              </a:extLst>
            </p:cNvPr>
            <p:cNvCxnSpPr>
              <a:cxnSpLocks/>
              <a:stCxn id="407" idx="3"/>
              <a:endCxn id="157" idx="1"/>
            </p:cNvCxnSpPr>
            <p:nvPr/>
          </p:nvCxnSpPr>
          <p:spPr>
            <a:xfrm>
              <a:off x="4098594" y="3294294"/>
              <a:ext cx="18223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5F60E996-AEB3-FBC0-2564-43C7709EE4F8}"/>
                </a:ext>
              </a:extLst>
            </p:cNvPr>
            <p:cNvCxnSpPr>
              <a:cxnSpLocks/>
              <a:stCxn id="408" idx="3"/>
              <a:endCxn id="140" idx="1"/>
            </p:cNvCxnSpPr>
            <p:nvPr/>
          </p:nvCxnSpPr>
          <p:spPr>
            <a:xfrm>
              <a:off x="4098593" y="4368220"/>
              <a:ext cx="2166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779E4DFE-C282-C290-5963-7F54F43D9007}"/>
                </a:ext>
              </a:extLst>
            </p:cNvPr>
            <p:cNvCxnSpPr>
              <a:cxnSpLocks/>
              <a:stCxn id="409" idx="3"/>
            </p:cNvCxnSpPr>
            <p:nvPr/>
          </p:nvCxnSpPr>
          <p:spPr>
            <a:xfrm>
              <a:off x="4098593" y="5584068"/>
              <a:ext cx="16519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094469A9-0E07-A28C-7BC0-112CF53912A2}"/>
              </a:ext>
            </a:extLst>
          </p:cNvPr>
          <p:cNvCxnSpPr>
            <a:cxnSpLocks/>
            <a:stCxn id="411" idx="3"/>
          </p:cNvCxnSpPr>
          <p:nvPr/>
        </p:nvCxnSpPr>
        <p:spPr>
          <a:xfrm flipV="1">
            <a:off x="2787327" y="7837561"/>
            <a:ext cx="1670291" cy="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D4D1D6A2-96C3-F493-B482-387BABF6535A}"/>
              </a:ext>
            </a:extLst>
          </p:cNvPr>
          <p:cNvCxnSpPr>
            <a:cxnSpLocks/>
            <a:stCxn id="412" idx="3"/>
            <a:endCxn id="238" idx="2"/>
          </p:cNvCxnSpPr>
          <p:nvPr/>
        </p:nvCxnSpPr>
        <p:spPr>
          <a:xfrm>
            <a:off x="2787327" y="9618816"/>
            <a:ext cx="1950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2D16F4D2-F6E9-931D-A5A9-47FAA4558E6F}"/>
              </a:ext>
            </a:extLst>
          </p:cNvPr>
          <p:cNvCxnSpPr>
            <a:cxnSpLocks/>
            <a:stCxn id="410" idx="3"/>
            <a:endCxn id="364" idx="1"/>
          </p:cNvCxnSpPr>
          <p:nvPr/>
        </p:nvCxnSpPr>
        <p:spPr>
          <a:xfrm flipV="1">
            <a:off x="2787327" y="6626769"/>
            <a:ext cx="1271950" cy="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21F9D30-3B56-BFA0-D92E-ABAF31F0793C}"/>
              </a:ext>
            </a:extLst>
          </p:cNvPr>
          <p:cNvSpPr/>
          <p:nvPr/>
        </p:nvSpPr>
        <p:spPr>
          <a:xfrm>
            <a:off x="3452692" y="10743974"/>
            <a:ext cx="3083749" cy="72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Now, we get the input to the common neural network.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9F6D737-75D0-A43B-3895-D9008893FF16}"/>
              </a:ext>
            </a:extLst>
          </p:cNvPr>
          <p:cNvCxnSpPr>
            <a:cxnSpLocks/>
            <a:stCxn id="460" idx="2"/>
            <a:endCxn id="454" idx="0"/>
          </p:cNvCxnSpPr>
          <p:nvPr/>
        </p:nvCxnSpPr>
        <p:spPr>
          <a:xfrm flipH="1">
            <a:off x="4994567" y="10257570"/>
            <a:ext cx="7277" cy="486404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30B13C2-7B6D-341F-07AF-7BF80CFDD2FA}"/>
              </a:ext>
            </a:extLst>
          </p:cNvPr>
          <p:cNvSpPr/>
          <p:nvPr/>
        </p:nvSpPr>
        <p:spPr>
          <a:xfrm>
            <a:off x="4205475" y="8965480"/>
            <a:ext cx="1592737" cy="129209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86E6D939-FEC6-65BC-D530-0D7B2D93875C}"/>
              </a:ext>
            </a:extLst>
          </p:cNvPr>
          <p:cNvCxnSpPr>
            <a:cxnSpLocks/>
            <a:stCxn id="460" idx="3"/>
            <a:endCxn id="468" idx="1"/>
          </p:cNvCxnSpPr>
          <p:nvPr/>
        </p:nvCxnSpPr>
        <p:spPr>
          <a:xfrm>
            <a:off x="5798212" y="9611525"/>
            <a:ext cx="1086973" cy="729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DE337A-FD18-F1F8-F2D5-195488E18E23}"/>
              </a:ext>
            </a:extLst>
          </p:cNvPr>
          <p:cNvSpPr/>
          <p:nvPr/>
        </p:nvSpPr>
        <p:spPr>
          <a:xfrm>
            <a:off x="6885185" y="8418742"/>
            <a:ext cx="813632" cy="2400146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2D02FA8-A072-5431-9BA6-7D42DD2187CD}"/>
              </a:ext>
            </a:extLst>
          </p:cNvPr>
          <p:cNvSpPr/>
          <p:nvPr/>
        </p:nvSpPr>
        <p:spPr>
          <a:xfrm>
            <a:off x="8344232" y="8589239"/>
            <a:ext cx="2445534" cy="206409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input image with 6x6 pixels now is converted into 2x2 pixels. These 4 pixels is the input nodes in the input layer of the neural network. 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E4A3FF7-BDB1-AD1C-8D01-29E6C94A4E3B}"/>
              </a:ext>
            </a:extLst>
          </p:cNvPr>
          <p:cNvCxnSpPr>
            <a:cxnSpLocks/>
            <a:stCxn id="468" idx="3"/>
            <a:endCxn id="472" idx="1"/>
          </p:cNvCxnSpPr>
          <p:nvPr/>
        </p:nvCxnSpPr>
        <p:spPr>
          <a:xfrm>
            <a:off x="7698817" y="9618815"/>
            <a:ext cx="645415" cy="2473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02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9867</TotalTime>
  <Words>437</Words>
  <Application>Microsoft Office PowerPoint</Application>
  <PresentationFormat>Widescreen</PresentationFormat>
  <Paragraphs>233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41</cp:revision>
  <dcterms:created xsi:type="dcterms:W3CDTF">2023-04-18T08:50:31Z</dcterms:created>
  <dcterms:modified xsi:type="dcterms:W3CDTF">2023-05-13T14:04:00Z</dcterms:modified>
</cp:coreProperties>
</file>