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24" y="-180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25/04/2023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7407F-6E40-E841-E2E9-12551E8B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73473"/>
              </p:ext>
            </p:extLst>
          </p:nvPr>
        </p:nvGraphicFramePr>
        <p:xfrm>
          <a:off x="303560" y="351676"/>
          <a:ext cx="4335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20">
                  <a:extLst>
                    <a:ext uri="{9D8B030D-6E8A-4147-A177-3AD203B41FA5}">
                      <a16:colId xmlns:a16="http://schemas.microsoft.com/office/drawing/2014/main" val="359810163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339860754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958000127"/>
                    </a:ext>
                  </a:extLst>
                </a:gridCol>
                <a:gridCol w="1661531">
                  <a:extLst>
                    <a:ext uri="{9D8B030D-6E8A-4147-A177-3AD203B41FA5}">
                      <a16:colId xmlns:a16="http://schemas.microsoft.com/office/drawing/2014/main" val="117952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Target(label)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7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622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B5D9299-8F9C-7DF7-76F6-38883641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12534"/>
              </p:ext>
            </p:extLst>
          </p:nvPr>
        </p:nvGraphicFramePr>
        <p:xfrm>
          <a:off x="303560" y="1835036"/>
          <a:ext cx="433534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347">
                  <a:extLst>
                    <a:ext uri="{9D8B030D-6E8A-4147-A177-3AD203B41FA5}">
                      <a16:colId xmlns:a16="http://schemas.microsoft.com/office/drawing/2014/main" val="324560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Dataset:</a:t>
                      </a:r>
                    </a:p>
                    <a:p>
                      <a:r>
                        <a:rPr lang="en-US" dirty="0"/>
                        <a:t>3 samples, each sample has 2 features.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868219" y="1050887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4014239" y="2469334"/>
              <a:ext cx="27508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211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24</cp:revision>
  <dcterms:created xsi:type="dcterms:W3CDTF">2023-04-18T08:50:31Z</dcterms:created>
  <dcterms:modified xsi:type="dcterms:W3CDTF">2023-04-27T12:53:36Z</dcterms:modified>
</cp:coreProperties>
</file>