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300" y="12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1346F-6347-CFB6-28A1-586127997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6FF4B-9D48-991D-FC18-3667745F6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75982-56A1-6B1C-3A5B-9E079AB0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E73AE-98F1-DCE9-D5F2-5363F8B4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4F8A-23ED-A409-9803-167B9DA1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468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681F-0107-84BF-F070-203A86AF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63E2D-E13D-8545-250D-51ED8FA8B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DB6FA-A4DE-A1AE-2048-79288D73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C200F-FEB2-4B70-A892-9B14DBCC4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1A78C-296C-3E26-509E-09A96ADF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212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8723D-0E71-AF51-52A5-3DEFE197E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CFA18-3EC1-AA9D-0115-1301193D3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EA5B-A861-E9B9-3AC4-01BFFD48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0ABD-60CF-3397-F3E6-8FE1F540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56531-BA79-2633-3AA5-E9E70036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675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C39C-8C5F-0B22-E9FA-F7597834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8DC45-692C-BFCE-24E5-AEA2B053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20CCB-966C-8F91-4FF2-59DB43F1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DDF21-44C7-1070-5225-EE18A807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E5CF2-D47F-0F81-8F0F-29FECA91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241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0104-CBF3-A0A5-0909-29BB4277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1AE65-886E-B400-3654-C2CDA834D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188B8-C838-382E-EF37-B9D87F95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28324-FEAB-60D0-EE27-ABCA5C6E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47E98-EC23-2883-6828-3A73FFD1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11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3E49-8202-8823-25A8-482B5F4D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8ADF-5B6B-0634-EA35-3E38B8E82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CD8ED-3648-6A9D-1BC4-CC72469C9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6AEFE-B0C6-AE9B-FBB0-3E28B2AE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A2516-B61D-CE0F-E352-85D35FCE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E1D03-F31D-5C57-322E-972C88B2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241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DE6B-D00E-2B06-C6C1-A85A3845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6C466-63D9-C548-837C-FC7520AAF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61944-4F03-1196-FCD2-1DD486ABA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AEBD5-AA23-038B-4EA4-AB4A8F56F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E65E2-1B3C-3250-CD1B-AC817A422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4A8DEC-62ED-ADD4-445D-B57C7E3A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A41CD-63A1-BCC6-903E-891823E9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880632-BF37-8042-5C8E-32265CA7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370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29047-ADC3-A3AC-4177-1630E75A8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39CC4-53F5-8FF9-F2D9-D0282D6C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F02D7-C979-8EE2-09DF-F79A4B3F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0AF0E-ACD9-BF1F-11C1-BBE7546D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475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2C5BE-AB42-2CAB-ED14-F7D1C00E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AAEB2-CFD3-6CA4-AAA1-39B9AE2E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48285-DC5B-8569-54DF-0CC0EAD9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333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425E-D7C5-BE37-816F-5D372D74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5B19-E091-BCB9-7E4F-40F4D9C9C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F505C-689B-8CFD-D4FA-9729C85AA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9862D-1358-C547-4CF8-27053830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F3B3A-98EF-7F78-2D3A-8E5BC764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B6A6E-B8AA-6CED-307E-9297D757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7645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6B96-AC13-D570-7B3C-F66700A2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5FB5B-A0EE-A1E2-B445-D7F639DC9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21534-0E00-C8CB-85D1-88761A79A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0BAE9-4CF3-0BB3-05F6-3E11210A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8C4A-E758-4ECA-AE2F-E55A80CB037F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24CD8-663F-E762-6189-BDD1AEF0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431D5-3832-B16C-40A1-F22AA7A2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054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B1BF4-4986-5B7D-9D2F-198D7F16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A3BD4-27B3-037A-62A6-AA0530AD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F8D7F-C092-1690-0FDE-F95FDC1B1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88C4A-E758-4ECA-AE2F-E55A80CB037F}" type="datetimeFigureOut">
              <a:rPr lang="en-NL" smtClean="0"/>
              <a:t>23/04/2023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8908E-B541-B335-E635-2BF2516EB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212CB-6DBD-2A5B-7E00-69CED69B2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2499C-22BE-4854-9685-FE259EBDEC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816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5B1E3E8-F04E-387E-30B0-9661A704C97A}"/>
              </a:ext>
            </a:extLst>
          </p:cNvPr>
          <p:cNvGrpSpPr/>
          <p:nvPr/>
        </p:nvGrpSpPr>
        <p:grpSpPr>
          <a:xfrm>
            <a:off x="3174379" y="1350615"/>
            <a:ext cx="4547599" cy="2238218"/>
            <a:chOff x="3174379" y="1350615"/>
            <a:chExt cx="4547599" cy="2238218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364349C0-D502-D0D6-A487-ED3AEE081C47}"/>
                </a:ext>
              </a:extLst>
            </p:cNvPr>
            <p:cNvSpPr/>
            <p:nvPr/>
          </p:nvSpPr>
          <p:spPr>
            <a:xfrm>
              <a:off x="5096107" y="2096158"/>
              <a:ext cx="735981" cy="747131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3200" i="1" dirty="0">
                  <a:solidFill>
                    <a:schemeClr val="tx1"/>
                  </a:solidFill>
                </a:rPr>
                <a:t>f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142C9A5-0A25-F54C-1E6A-EC08EC2C1688}"/>
                </a:ext>
              </a:extLst>
            </p:cNvPr>
            <p:cNvGrpSpPr/>
            <p:nvPr/>
          </p:nvGrpSpPr>
          <p:grpSpPr>
            <a:xfrm>
              <a:off x="3174379" y="1350615"/>
              <a:ext cx="612000" cy="2238218"/>
              <a:chOff x="3174379" y="1350615"/>
              <a:chExt cx="612000" cy="2238218"/>
            </a:xfrm>
            <a:noFill/>
          </p:grpSpPr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EDA9B38D-D2E9-7F66-6759-F12E375C3AC6}"/>
                  </a:ext>
                </a:extLst>
              </p:cNvPr>
              <p:cNvSpPr/>
              <p:nvPr/>
            </p:nvSpPr>
            <p:spPr>
              <a:xfrm>
                <a:off x="3174379" y="1350615"/>
                <a:ext cx="612000" cy="6120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>
                    <a:solidFill>
                      <a:schemeClr val="tx1"/>
                    </a:solidFill>
                  </a:rPr>
                  <a:t>x1</a:t>
                </a:r>
              </a:p>
            </p:txBody>
          </p:sp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708C78F7-6A99-69E0-24B7-8C773C6B5D4C}"/>
                  </a:ext>
                </a:extLst>
              </p:cNvPr>
              <p:cNvSpPr/>
              <p:nvPr/>
            </p:nvSpPr>
            <p:spPr>
              <a:xfrm>
                <a:off x="3174379" y="2163724"/>
                <a:ext cx="612000" cy="6120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>
                    <a:solidFill>
                      <a:schemeClr val="tx1"/>
                    </a:solidFill>
                  </a:rPr>
                  <a:t>x2</a:t>
                </a:r>
              </a:p>
            </p:txBody>
          </p:sp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3A7095E7-9B50-1A0A-E0E2-D2F7D3C0B82C}"/>
                  </a:ext>
                </a:extLst>
              </p:cNvPr>
              <p:cNvSpPr/>
              <p:nvPr/>
            </p:nvSpPr>
            <p:spPr>
              <a:xfrm>
                <a:off x="3174379" y="2976833"/>
                <a:ext cx="612000" cy="6120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dirty="0">
                    <a:solidFill>
                      <a:schemeClr val="tx1"/>
                    </a:solidFill>
                  </a:rPr>
                  <a:t>x3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2E35A04-C909-1E0D-D70A-4430ADC012CA}"/>
                </a:ext>
              </a:extLst>
            </p:cNvPr>
            <p:cNvCxnSpPr>
              <a:stCxn id="5" idx="6"/>
              <a:endCxn id="4" idx="2"/>
            </p:cNvCxnSpPr>
            <p:nvPr/>
          </p:nvCxnSpPr>
          <p:spPr>
            <a:xfrm>
              <a:off x="3786379" y="1656615"/>
              <a:ext cx="1309728" cy="813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7A67703-DFCD-2788-A17A-8DAB7983CAB5}"/>
                </a:ext>
              </a:extLst>
            </p:cNvPr>
            <p:cNvCxnSpPr>
              <a:cxnSpLocks/>
              <a:stCxn id="8" idx="6"/>
              <a:endCxn id="4" idx="2"/>
            </p:cNvCxnSpPr>
            <p:nvPr/>
          </p:nvCxnSpPr>
          <p:spPr>
            <a:xfrm>
              <a:off x="3786379" y="2469724"/>
              <a:ext cx="13097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D236E04-DE9F-5AFA-2861-6972D54F998F}"/>
                </a:ext>
              </a:extLst>
            </p:cNvPr>
            <p:cNvCxnSpPr>
              <a:cxnSpLocks/>
              <a:stCxn id="9" idx="6"/>
              <a:endCxn id="4" idx="2"/>
            </p:cNvCxnSpPr>
            <p:nvPr/>
          </p:nvCxnSpPr>
          <p:spPr>
            <a:xfrm flipV="1">
              <a:off x="3786379" y="2469724"/>
              <a:ext cx="1309728" cy="813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CF694C0A-254F-52F4-C385-71724D2B97CC}"/>
                </a:ext>
              </a:extLst>
            </p:cNvPr>
            <p:cNvSpPr/>
            <p:nvPr/>
          </p:nvSpPr>
          <p:spPr>
            <a:xfrm>
              <a:off x="4038059" y="1706990"/>
              <a:ext cx="752048" cy="612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w1</a:t>
              </a:r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CD6EF4A1-C967-CEEA-F572-138FA852D534}"/>
                </a:ext>
              </a:extLst>
            </p:cNvPr>
            <p:cNvSpPr/>
            <p:nvPr/>
          </p:nvSpPr>
          <p:spPr>
            <a:xfrm>
              <a:off x="4054125" y="2163724"/>
              <a:ext cx="752049" cy="612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w2</a:t>
              </a:r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2E290C4B-0BB5-3A58-9EB6-2A3D7C08ED9E}"/>
                </a:ext>
              </a:extLst>
            </p:cNvPr>
            <p:cNvSpPr/>
            <p:nvPr/>
          </p:nvSpPr>
          <p:spPr>
            <a:xfrm>
              <a:off x="4046090" y="2620458"/>
              <a:ext cx="752050" cy="612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w3</a:t>
              </a:r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6A31B2D3-6CB2-FD1A-19D2-A78616EB9D05}"/>
                </a:ext>
              </a:extLst>
            </p:cNvPr>
            <p:cNvSpPr/>
            <p:nvPr/>
          </p:nvSpPr>
          <p:spPr>
            <a:xfrm>
              <a:off x="5280104" y="1368194"/>
              <a:ext cx="367987" cy="338795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A1B5AE9-5E14-A847-F860-52DC4887C7A9}"/>
                </a:ext>
              </a:extLst>
            </p:cNvPr>
            <p:cNvCxnSpPr>
              <a:cxnSpLocks/>
              <a:stCxn id="27" idx="4"/>
              <a:endCxn id="4" idx="0"/>
            </p:cNvCxnSpPr>
            <p:nvPr/>
          </p:nvCxnSpPr>
          <p:spPr>
            <a:xfrm>
              <a:off x="5464098" y="1706989"/>
              <a:ext cx="0" cy="38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DECC1ECE-7BE7-941B-5FF6-AEB9609112E0}"/>
                </a:ext>
              </a:extLst>
            </p:cNvPr>
            <p:cNvSpPr/>
            <p:nvPr/>
          </p:nvSpPr>
          <p:spPr>
            <a:xfrm>
              <a:off x="6167438" y="2163724"/>
              <a:ext cx="609595" cy="622415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y’</a:t>
              </a:r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E959A204-2081-6F4A-2BBF-AD9508780C91}"/>
                </a:ext>
              </a:extLst>
            </p:cNvPr>
            <p:cNvSpPr/>
            <p:nvPr/>
          </p:nvSpPr>
          <p:spPr>
            <a:xfrm>
              <a:off x="7112383" y="2163724"/>
              <a:ext cx="609595" cy="622415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4CA4AD1-B228-6B80-8F1B-90F4F2AE6B4C}"/>
                </a:ext>
              </a:extLst>
            </p:cNvPr>
            <p:cNvCxnSpPr>
              <a:cxnSpLocks/>
              <a:stCxn id="4" idx="6"/>
              <a:endCxn id="33" idx="2"/>
            </p:cNvCxnSpPr>
            <p:nvPr/>
          </p:nvCxnSpPr>
          <p:spPr>
            <a:xfrm>
              <a:off x="5832088" y="2469724"/>
              <a:ext cx="335350" cy="5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B009FB13-E566-54CF-D5E9-CA02B200D745}"/>
                </a:ext>
              </a:extLst>
            </p:cNvPr>
            <p:cNvSpPr/>
            <p:nvPr/>
          </p:nvSpPr>
          <p:spPr>
            <a:xfrm rot="16200000">
              <a:off x="6809048" y="2348015"/>
              <a:ext cx="265961" cy="99167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3428B48-4812-DF97-355A-F1168D7235F4}"/>
                </a:ext>
              </a:extLst>
            </p:cNvPr>
            <p:cNvSpPr/>
            <p:nvPr/>
          </p:nvSpPr>
          <p:spPr>
            <a:xfrm>
              <a:off x="6287164" y="3099962"/>
              <a:ext cx="1309728" cy="4888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difference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3D1B709-B175-3B92-5DEA-E135CF56BEFD}"/>
                </a:ext>
              </a:extLst>
            </p:cNvPr>
            <p:cNvSpPr/>
            <p:nvPr/>
          </p:nvSpPr>
          <p:spPr>
            <a:xfrm>
              <a:off x="4154370" y="1706990"/>
              <a:ext cx="516139" cy="15254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3200" i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ACA4782-7E18-CA5E-90BA-2C7D1021E7C9}"/>
                </a:ext>
              </a:extLst>
            </p:cNvPr>
            <p:cNvCxnSpPr>
              <a:stCxn id="39" idx="1"/>
              <a:endCxn id="27" idx="5"/>
            </p:cNvCxnSpPr>
            <p:nvPr/>
          </p:nvCxnSpPr>
          <p:spPr>
            <a:xfrm flipH="1" flipV="1">
              <a:off x="5594201" y="1657374"/>
              <a:ext cx="692963" cy="1687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729EF12-A00C-9A4D-BFEF-3D9B11ECFFCA}"/>
                </a:ext>
              </a:extLst>
            </p:cNvPr>
            <p:cNvCxnSpPr>
              <a:cxnSpLocks/>
              <a:stCxn id="39" idx="1"/>
              <a:endCxn id="40" idx="3"/>
            </p:cNvCxnSpPr>
            <p:nvPr/>
          </p:nvCxnSpPr>
          <p:spPr>
            <a:xfrm flipH="1" flipV="1">
              <a:off x="4670509" y="2469724"/>
              <a:ext cx="1616655" cy="874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84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27407F-6E40-E841-E2E9-12551E8B1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573473"/>
              </p:ext>
            </p:extLst>
          </p:nvPr>
        </p:nvGraphicFramePr>
        <p:xfrm>
          <a:off x="303560" y="351676"/>
          <a:ext cx="43353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620">
                  <a:extLst>
                    <a:ext uri="{9D8B030D-6E8A-4147-A177-3AD203B41FA5}">
                      <a16:colId xmlns:a16="http://schemas.microsoft.com/office/drawing/2014/main" val="359810163"/>
                    </a:ext>
                  </a:extLst>
                </a:gridCol>
                <a:gridCol w="892098">
                  <a:extLst>
                    <a:ext uri="{9D8B030D-6E8A-4147-A177-3AD203B41FA5}">
                      <a16:colId xmlns:a16="http://schemas.microsoft.com/office/drawing/2014/main" val="3398607546"/>
                    </a:ext>
                  </a:extLst>
                </a:gridCol>
                <a:gridCol w="892098">
                  <a:extLst>
                    <a:ext uri="{9D8B030D-6E8A-4147-A177-3AD203B41FA5}">
                      <a16:colId xmlns:a16="http://schemas.microsoft.com/office/drawing/2014/main" val="1958000127"/>
                    </a:ext>
                  </a:extLst>
                </a:gridCol>
                <a:gridCol w="1661531">
                  <a:extLst>
                    <a:ext uri="{9D8B030D-6E8A-4147-A177-3AD203B41FA5}">
                      <a16:colId xmlns:a16="http://schemas.microsoft.com/office/drawing/2014/main" val="1179522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Sample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Target(label)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7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64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375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36224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B5D9299-8F9C-7DF7-76F6-388836412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912534"/>
              </p:ext>
            </p:extLst>
          </p:nvPr>
        </p:nvGraphicFramePr>
        <p:xfrm>
          <a:off x="303560" y="1835036"/>
          <a:ext cx="433534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5347">
                  <a:extLst>
                    <a:ext uri="{9D8B030D-6E8A-4147-A177-3AD203B41FA5}">
                      <a16:colId xmlns:a16="http://schemas.microsoft.com/office/drawing/2014/main" val="3245602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Dataset:</a:t>
                      </a:r>
                    </a:p>
                    <a:p>
                      <a:r>
                        <a:rPr lang="en-US" dirty="0"/>
                        <a:t>3 samples, each sample has 2 features.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244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68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2DA7683-FF70-13FC-7762-F1D094B5AFEC}"/>
              </a:ext>
            </a:extLst>
          </p:cNvPr>
          <p:cNvGrpSpPr/>
          <p:nvPr/>
        </p:nvGrpSpPr>
        <p:grpSpPr>
          <a:xfrm>
            <a:off x="493497" y="364761"/>
            <a:ext cx="11600301" cy="4608740"/>
            <a:chOff x="493497" y="364761"/>
            <a:chExt cx="11600301" cy="460874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33F8DA3-82CA-37AF-86E5-D0BE88117F1C}"/>
                </a:ext>
              </a:extLst>
            </p:cNvPr>
            <p:cNvSpPr/>
            <p:nvPr/>
          </p:nvSpPr>
          <p:spPr>
            <a:xfrm>
              <a:off x="493497" y="1516754"/>
              <a:ext cx="504000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1B3F789-60C6-B54D-0269-9FBCA36B7D0F}"/>
                </a:ext>
              </a:extLst>
            </p:cNvPr>
            <p:cNvSpPr/>
            <p:nvPr/>
          </p:nvSpPr>
          <p:spPr>
            <a:xfrm>
              <a:off x="493497" y="2980608"/>
              <a:ext cx="504000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37A42FA-3555-09DC-4B6E-1712C8DA2162}"/>
                </a:ext>
              </a:extLst>
            </p:cNvPr>
            <p:cNvSpPr/>
            <p:nvPr/>
          </p:nvSpPr>
          <p:spPr>
            <a:xfrm>
              <a:off x="2453788" y="1487792"/>
              <a:ext cx="738807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N1,f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BB9097A-CEE7-28DE-33C2-F46C1AE65F28}"/>
                </a:ext>
              </a:extLst>
            </p:cNvPr>
            <p:cNvSpPr/>
            <p:nvPr/>
          </p:nvSpPr>
          <p:spPr>
            <a:xfrm>
              <a:off x="2468573" y="3026660"/>
              <a:ext cx="738806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N2, f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14DCF81-F0BF-A8FD-56D1-3BB3C50071FF}"/>
                </a:ext>
              </a:extLst>
            </p:cNvPr>
            <p:cNvSpPr/>
            <p:nvPr/>
          </p:nvSpPr>
          <p:spPr>
            <a:xfrm>
              <a:off x="5448034" y="1374472"/>
              <a:ext cx="738806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O1,g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71FADF9-638B-DA0A-86C2-26095EDD8FDC}"/>
                </a:ext>
              </a:extLst>
            </p:cNvPr>
            <p:cNvSpPr/>
            <p:nvPr/>
          </p:nvSpPr>
          <p:spPr>
            <a:xfrm>
              <a:off x="5466840" y="2444609"/>
              <a:ext cx="738805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O2,g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EE50E6B-43E6-E911-5F9E-D74725C7A8D4}"/>
                </a:ext>
              </a:extLst>
            </p:cNvPr>
            <p:cNvSpPr/>
            <p:nvPr/>
          </p:nvSpPr>
          <p:spPr>
            <a:xfrm>
              <a:off x="5496546" y="3497501"/>
              <a:ext cx="738804" cy="504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O3,g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54DB32-2CA2-5009-F23D-2ADBA0894382}"/>
                </a:ext>
              </a:extLst>
            </p:cNvPr>
            <p:cNvSpPr/>
            <p:nvPr/>
          </p:nvSpPr>
          <p:spPr>
            <a:xfrm>
              <a:off x="1232736" y="1368353"/>
              <a:ext cx="983827" cy="2455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W_1,N1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EB0D4D-1F51-ED96-7E35-B01CCB5E8D9A}"/>
                </a:ext>
              </a:extLst>
            </p:cNvPr>
            <p:cNvSpPr/>
            <p:nvPr/>
          </p:nvSpPr>
          <p:spPr>
            <a:xfrm>
              <a:off x="1232735" y="1991792"/>
              <a:ext cx="983827" cy="2455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W_1,N2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02FF19-9283-E3AB-43FD-2A28FE34110C}"/>
                </a:ext>
              </a:extLst>
            </p:cNvPr>
            <p:cNvSpPr/>
            <p:nvPr/>
          </p:nvSpPr>
          <p:spPr>
            <a:xfrm>
              <a:off x="1232735" y="3463478"/>
              <a:ext cx="983827" cy="2455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W_2,N2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36D8E5-309F-F521-A44F-09E0CCD4FBDE}"/>
                </a:ext>
              </a:extLst>
            </p:cNvPr>
            <p:cNvSpPr/>
            <p:nvPr/>
          </p:nvSpPr>
          <p:spPr>
            <a:xfrm>
              <a:off x="1232735" y="2829828"/>
              <a:ext cx="983827" cy="2455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W_1,N1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9E58FAE-849E-D6FB-1248-8FEA03BEE775}"/>
                </a:ext>
              </a:extLst>
            </p:cNvPr>
            <p:cNvSpPr/>
            <p:nvPr/>
          </p:nvSpPr>
          <p:spPr>
            <a:xfrm>
              <a:off x="2451758" y="364761"/>
              <a:ext cx="720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b_N1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C2F2AA-342A-F113-F3B3-2E7B429E3077}"/>
                </a:ext>
              </a:extLst>
            </p:cNvPr>
            <p:cNvSpPr/>
            <p:nvPr/>
          </p:nvSpPr>
          <p:spPr>
            <a:xfrm>
              <a:off x="2477976" y="4083273"/>
              <a:ext cx="720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b_N2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F235B70-E9E2-186A-E2FD-A56221575F1A}"/>
                </a:ext>
              </a:extLst>
            </p:cNvPr>
            <p:cNvSpPr/>
            <p:nvPr/>
          </p:nvSpPr>
          <p:spPr>
            <a:xfrm>
              <a:off x="3700817" y="1271842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W_N1,O1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F14C226-771A-D4B5-92A2-F36EEAF412C2}"/>
                </a:ext>
              </a:extLst>
            </p:cNvPr>
            <p:cNvSpPr/>
            <p:nvPr/>
          </p:nvSpPr>
          <p:spPr>
            <a:xfrm>
              <a:off x="3700817" y="1588875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W_N1,O2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709E8D8-9CA6-DF78-7AA5-40BE59E273B8}"/>
                </a:ext>
              </a:extLst>
            </p:cNvPr>
            <p:cNvSpPr/>
            <p:nvPr/>
          </p:nvSpPr>
          <p:spPr>
            <a:xfrm>
              <a:off x="3700816" y="1957235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W_N1,O3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6EF6C3-E054-2CDE-653E-C25CEF1F7F13}"/>
                </a:ext>
              </a:extLst>
            </p:cNvPr>
            <p:cNvSpPr/>
            <p:nvPr/>
          </p:nvSpPr>
          <p:spPr>
            <a:xfrm>
              <a:off x="3733072" y="2829828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W_N2,O1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4A028DB-2592-E26C-0975-32B1EFB538F7}"/>
                </a:ext>
              </a:extLst>
            </p:cNvPr>
            <p:cNvSpPr/>
            <p:nvPr/>
          </p:nvSpPr>
          <p:spPr>
            <a:xfrm>
              <a:off x="3731730" y="3263221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W_N2,O2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4432F29-B949-8EC2-0769-6A12971C0BAF}"/>
                </a:ext>
              </a:extLst>
            </p:cNvPr>
            <p:cNvSpPr/>
            <p:nvPr/>
          </p:nvSpPr>
          <p:spPr>
            <a:xfrm>
              <a:off x="3731729" y="3708360"/>
              <a:ext cx="1193603" cy="25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W_N2,O3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A6A93DE-C139-5515-60BA-D7EAF414A710}"/>
                </a:ext>
              </a:extLst>
            </p:cNvPr>
            <p:cNvSpPr/>
            <p:nvPr/>
          </p:nvSpPr>
          <p:spPr>
            <a:xfrm>
              <a:off x="5466840" y="368690"/>
              <a:ext cx="720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b_O1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B68754-0EDE-5551-F72D-97CF0E3CF74F}"/>
                </a:ext>
              </a:extLst>
            </p:cNvPr>
            <p:cNvSpPr/>
            <p:nvPr/>
          </p:nvSpPr>
          <p:spPr>
            <a:xfrm>
              <a:off x="6241332" y="1754558"/>
              <a:ext cx="720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b_O1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03E7495-E10F-D0C9-3260-2EE138897C1B}"/>
                </a:ext>
              </a:extLst>
            </p:cNvPr>
            <p:cNvSpPr/>
            <p:nvPr/>
          </p:nvSpPr>
          <p:spPr>
            <a:xfrm>
              <a:off x="5502725" y="4253501"/>
              <a:ext cx="720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b_O1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5499F04-1BC9-9135-636B-51D2EA33EA9F}"/>
                </a:ext>
              </a:extLst>
            </p:cNvPr>
            <p:cNvCxnSpPr>
              <a:stCxn id="4" idx="3"/>
              <a:endCxn id="11" idx="1"/>
            </p:cNvCxnSpPr>
            <p:nvPr/>
          </p:nvCxnSpPr>
          <p:spPr>
            <a:xfrm flipV="1">
              <a:off x="997497" y="1491120"/>
              <a:ext cx="235239" cy="277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DDD7819-3C77-4153-37D8-75E24DB3911E}"/>
                </a:ext>
              </a:extLst>
            </p:cNvPr>
            <p:cNvCxnSpPr>
              <a:cxnSpLocks/>
              <a:stCxn id="11" idx="3"/>
              <a:endCxn id="6" idx="1"/>
            </p:cNvCxnSpPr>
            <p:nvPr/>
          </p:nvCxnSpPr>
          <p:spPr>
            <a:xfrm>
              <a:off x="2216563" y="1491120"/>
              <a:ext cx="237225" cy="248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94761E4-8971-D180-25CF-EB85E263C4CC}"/>
                </a:ext>
              </a:extLst>
            </p:cNvPr>
            <p:cNvCxnSpPr>
              <a:cxnSpLocks/>
              <a:stCxn id="15" idx="2"/>
              <a:endCxn id="6" idx="0"/>
            </p:cNvCxnSpPr>
            <p:nvPr/>
          </p:nvCxnSpPr>
          <p:spPr>
            <a:xfrm>
              <a:off x="2811758" y="1084761"/>
              <a:ext cx="11434" cy="4030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F1BD4BB-5BFB-BDD2-C5C7-A396946B2793}"/>
                </a:ext>
              </a:extLst>
            </p:cNvPr>
            <p:cNvCxnSpPr>
              <a:cxnSpLocks/>
              <a:stCxn id="12" idx="3"/>
              <a:endCxn id="7" idx="1"/>
            </p:cNvCxnSpPr>
            <p:nvPr/>
          </p:nvCxnSpPr>
          <p:spPr>
            <a:xfrm>
              <a:off x="2216562" y="2114559"/>
              <a:ext cx="252011" cy="11641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9959E9B-B236-9E01-F2D3-32339A382887}"/>
                </a:ext>
              </a:extLst>
            </p:cNvPr>
            <p:cNvCxnSpPr>
              <a:cxnSpLocks/>
              <a:stCxn id="4" idx="3"/>
              <a:endCxn id="12" idx="1"/>
            </p:cNvCxnSpPr>
            <p:nvPr/>
          </p:nvCxnSpPr>
          <p:spPr>
            <a:xfrm>
              <a:off x="997497" y="1768754"/>
              <a:ext cx="235238" cy="3458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2B206B-5B71-48B3-9F17-3FD26C703F41}"/>
                </a:ext>
              </a:extLst>
            </p:cNvPr>
            <p:cNvCxnSpPr>
              <a:cxnSpLocks/>
              <a:stCxn id="5" idx="3"/>
              <a:endCxn id="14" idx="1"/>
            </p:cNvCxnSpPr>
            <p:nvPr/>
          </p:nvCxnSpPr>
          <p:spPr>
            <a:xfrm flipV="1">
              <a:off x="997497" y="2952595"/>
              <a:ext cx="235238" cy="2800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1971C12-1D8E-077C-F24F-2F855D9DECD3}"/>
                </a:ext>
              </a:extLst>
            </p:cNvPr>
            <p:cNvCxnSpPr>
              <a:cxnSpLocks/>
              <a:stCxn id="14" idx="3"/>
              <a:endCxn id="6" idx="1"/>
            </p:cNvCxnSpPr>
            <p:nvPr/>
          </p:nvCxnSpPr>
          <p:spPr>
            <a:xfrm flipV="1">
              <a:off x="2216562" y="1739792"/>
              <a:ext cx="237226" cy="12128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E19D0AB-1B47-A3AB-075E-99DD0F4B2676}"/>
                </a:ext>
              </a:extLst>
            </p:cNvPr>
            <p:cNvCxnSpPr>
              <a:cxnSpLocks/>
              <a:stCxn id="5" idx="3"/>
              <a:endCxn id="13" idx="1"/>
            </p:cNvCxnSpPr>
            <p:nvPr/>
          </p:nvCxnSpPr>
          <p:spPr>
            <a:xfrm>
              <a:off x="997497" y="3232608"/>
              <a:ext cx="235238" cy="353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5249B17-AA33-B80F-52E7-5B477AFA6B52}"/>
                </a:ext>
              </a:extLst>
            </p:cNvPr>
            <p:cNvCxnSpPr>
              <a:cxnSpLocks/>
              <a:stCxn id="13" idx="3"/>
              <a:endCxn id="7" idx="1"/>
            </p:cNvCxnSpPr>
            <p:nvPr/>
          </p:nvCxnSpPr>
          <p:spPr>
            <a:xfrm flipV="1">
              <a:off x="2216562" y="3278660"/>
              <a:ext cx="252011" cy="3075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243E61D-5D96-4A64-65AD-8C0E9D18413C}"/>
                </a:ext>
              </a:extLst>
            </p:cNvPr>
            <p:cNvCxnSpPr>
              <a:cxnSpLocks/>
              <a:stCxn id="16" idx="0"/>
              <a:endCxn id="7" idx="2"/>
            </p:cNvCxnSpPr>
            <p:nvPr/>
          </p:nvCxnSpPr>
          <p:spPr>
            <a:xfrm flipV="1">
              <a:off x="2837976" y="3530660"/>
              <a:ext cx="0" cy="5526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ED798B9-A8C7-A007-D985-1B5790517A63}"/>
                </a:ext>
              </a:extLst>
            </p:cNvPr>
            <p:cNvCxnSpPr>
              <a:cxnSpLocks/>
              <a:stCxn id="6" idx="3"/>
              <a:endCxn id="17" idx="1"/>
            </p:cNvCxnSpPr>
            <p:nvPr/>
          </p:nvCxnSpPr>
          <p:spPr>
            <a:xfrm flipV="1">
              <a:off x="3192595" y="1397842"/>
              <a:ext cx="508222" cy="341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BA6AE6D1-097E-C8B5-E89D-DA5CD7D41CAF}"/>
                </a:ext>
              </a:extLst>
            </p:cNvPr>
            <p:cNvCxnSpPr>
              <a:cxnSpLocks/>
              <a:stCxn id="6" idx="3"/>
              <a:endCxn id="18" idx="1"/>
            </p:cNvCxnSpPr>
            <p:nvPr/>
          </p:nvCxnSpPr>
          <p:spPr>
            <a:xfrm flipV="1">
              <a:off x="3192595" y="1714875"/>
              <a:ext cx="508222" cy="249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4A3DDE6-3523-5B30-6CE0-017AABD3BD6E}"/>
                </a:ext>
              </a:extLst>
            </p:cNvPr>
            <p:cNvCxnSpPr>
              <a:cxnSpLocks/>
              <a:stCxn id="6" idx="3"/>
              <a:endCxn id="19" idx="1"/>
            </p:cNvCxnSpPr>
            <p:nvPr/>
          </p:nvCxnSpPr>
          <p:spPr>
            <a:xfrm>
              <a:off x="3192595" y="1739792"/>
              <a:ext cx="508221" cy="3434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2D26586-A975-404C-C94A-7ADAED0A2302}"/>
                </a:ext>
              </a:extLst>
            </p:cNvPr>
            <p:cNvCxnSpPr>
              <a:cxnSpLocks/>
              <a:stCxn id="7" idx="3"/>
              <a:endCxn id="20" idx="1"/>
            </p:cNvCxnSpPr>
            <p:nvPr/>
          </p:nvCxnSpPr>
          <p:spPr>
            <a:xfrm flipV="1">
              <a:off x="3207379" y="2955828"/>
              <a:ext cx="525693" cy="3228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062CEA7-C61D-7CC4-253E-2501F7D5971F}"/>
                </a:ext>
              </a:extLst>
            </p:cNvPr>
            <p:cNvCxnSpPr>
              <a:cxnSpLocks/>
              <a:stCxn id="7" idx="3"/>
              <a:endCxn id="21" idx="1"/>
            </p:cNvCxnSpPr>
            <p:nvPr/>
          </p:nvCxnSpPr>
          <p:spPr>
            <a:xfrm>
              <a:off x="3207379" y="3278660"/>
              <a:ext cx="524351" cy="1105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F3F3E87-8F7B-5ED8-54CD-565F4FB98819}"/>
                </a:ext>
              </a:extLst>
            </p:cNvPr>
            <p:cNvCxnSpPr>
              <a:cxnSpLocks/>
              <a:stCxn id="7" idx="3"/>
              <a:endCxn id="22" idx="1"/>
            </p:cNvCxnSpPr>
            <p:nvPr/>
          </p:nvCxnSpPr>
          <p:spPr>
            <a:xfrm>
              <a:off x="3207379" y="3278660"/>
              <a:ext cx="524350" cy="555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88F4D60B-89DF-DF33-7C7D-EF3A5185950B}"/>
                </a:ext>
              </a:extLst>
            </p:cNvPr>
            <p:cNvCxnSpPr>
              <a:cxnSpLocks/>
              <a:stCxn id="17" idx="3"/>
              <a:endCxn id="8" idx="1"/>
            </p:cNvCxnSpPr>
            <p:nvPr/>
          </p:nvCxnSpPr>
          <p:spPr>
            <a:xfrm>
              <a:off x="4894420" y="1397842"/>
              <a:ext cx="553614" cy="2286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571EF78-17A6-9BA2-AEFE-62AEBE36D24C}"/>
                </a:ext>
              </a:extLst>
            </p:cNvPr>
            <p:cNvCxnSpPr>
              <a:cxnSpLocks/>
              <a:stCxn id="18" idx="3"/>
              <a:endCxn id="9" idx="1"/>
            </p:cNvCxnSpPr>
            <p:nvPr/>
          </p:nvCxnSpPr>
          <p:spPr>
            <a:xfrm>
              <a:off x="4894420" y="1714875"/>
              <a:ext cx="572420" cy="981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121991C-DE57-F75B-ED84-5628417DE9E9}"/>
                </a:ext>
              </a:extLst>
            </p:cNvPr>
            <p:cNvCxnSpPr>
              <a:cxnSpLocks/>
              <a:stCxn id="19" idx="3"/>
              <a:endCxn id="10" idx="1"/>
            </p:cNvCxnSpPr>
            <p:nvPr/>
          </p:nvCxnSpPr>
          <p:spPr>
            <a:xfrm>
              <a:off x="4894419" y="2083235"/>
              <a:ext cx="602127" cy="16662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B0CA99B-AD35-26E6-AA14-96F14CF66B3B}"/>
                </a:ext>
              </a:extLst>
            </p:cNvPr>
            <p:cNvCxnSpPr>
              <a:cxnSpLocks/>
              <a:stCxn id="20" idx="3"/>
              <a:endCxn id="8" idx="1"/>
            </p:cNvCxnSpPr>
            <p:nvPr/>
          </p:nvCxnSpPr>
          <p:spPr>
            <a:xfrm flipV="1">
              <a:off x="4926675" y="1626472"/>
              <a:ext cx="521359" cy="13293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B9BDBB87-C1BD-D439-FCE5-E2A173631CB8}"/>
                </a:ext>
              </a:extLst>
            </p:cNvPr>
            <p:cNvCxnSpPr>
              <a:cxnSpLocks/>
              <a:stCxn id="21" idx="3"/>
              <a:endCxn id="9" idx="1"/>
            </p:cNvCxnSpPr>
            <p:nvPr/>
          </p:nvCxnSpPr>
          <p:spPr>
            <a:xfrm flipV="1">
              <a:off x="4925333" y="2696609"/>
              <a:ext cx="541507" cy="6926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C490113-7EAC-1140-2061-71127FD3C53A}"/>
                </a:ext>
              </a:extLst>
            </p:cNvPr>
            <p:cNvCxnSpPr>
              <a:cxnSpLocks/>
              <a:stCxn id="22" idx="3"/>
              <a:endCxn id="10" idx="1"/>
            </p:cNvCxnSpPr>
            <p:nvPr/>
          </p:nvCxnSpPr>
          <p:spPr>
            <a:xfrm flipV="1">
              <a:off x="4925332" y="3749501"/>
              <a:ext cx="571214" cy="848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52E1F28-3821-8171-44BD-80329FD6A533}"/>
                </a:ext>
              </a:extLst>
            </p:cNvPr>
            <p:cNvCxnSpPr>
              <a:cxnSpLocks/>
              <a:stCxn id="25" idx="0"/>
              <a:endCxn id="10" idx="2"/>
            </p:cNvCxnSpPr>
            <p:nvPr/>
          </p:nvCxnSpPr>
          <p:spPr>
            <a:xfrm flipV="1">
              <a:off x="5862725" y="4001501"/>
              <a:ext cx="3223" cy="25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E92A7673-9ED8-C7B2-8441-A330F8E926D6}"/>
                </a:ext>
              </a:extLst>
            </p:cNvPr>
            <p:cNvCxnSpPr>
              <a:cxnSpLocks/>
              <a:stCxn id="24" idx="1"/>
              <a:endCxn id="9" idx="0"/>
            </p:cNvCxnSpPr>
            <p:nvPr/>
          </p:nvCxnSpPr>
          <p:spPr>
            <a:xfrm flipH="1">
              <a:off x="5836243" y="2114558"/>
              <a:ext cx="405089" cy="3300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6BAF4D7-8654-BEE1-57ED-23B952AD4682}"/>
                </a:ext>
              </a:extLst>
            </p:cNvPr>
            <p:cNvCxnSpPr>
              <a:cxnSpLocks/>
              <a:stCxn id="23" idx="2"/>
              <a:endCxn id="8" idx="0"/>
            </p:cNvCxnSpPr>
            <p:nvPr/>
          </p:nvCxnSpPr>
          <p:spPr>
            <a:xfrm flipH="1">
              <a:off x="5817437" y="1088690"/>
              <a:ext cx="9403" cy="2857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E7F6D4D2-7CD4-442C-315D-85D8AB7521D4}"/>
                </a:ext>
              </a:extLst>
            </p:cNvPr>
            <p:cNvSpPr/>
            <p:nvPr/>
          </p:nvSpPr>
          <p:spPr>
            <a:xfrm>
              <a:off x="7267528" y="1113769"/>
              <a:ext cx="1122865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Pred1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4BCF81E-2CD4-CA98-3A0B-B0D505BC6D9F}"/>
                </a:ext>
              </a:extLst>
            </p:cNvPr>
            <p:cNvSpPr/>
            <p:nvPr/>
          </p:nvSpPr>
          <p:spPr>
            <a:xfrm>
              <a:off x="7267528" y="2319861"/>
              <a:ext cx="1122865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Pred2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85C18360-65A5-E642-09D6-1E05DF456278}"/>
                </a:ext>
              </a:extLst>
            </p:cNvPr>
            <p:cNvSpPr/>
            <p:nvPr/>
          </p:nvSpPr>
          <p:spPr>
            <a:xfrm>
              <a:off x="7267528" y="3407501"/>
              <a:ext cx="1122865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Pred3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FDB2F5CE-1D81-DF76-A554-73ED332F2051}"/>
                </a:ext>
              </a:extLst>
            </p:cNvPr>
            <p:cNvCxnSpPr>
              <a:cxnSpLocks/>
              <a:stCxn id="8" idx="3"/>
              <a:endCxn id="120" idx="2"/>
            </p:cNvCxnSpPr>
            <p:nvPr/>
          </p:nvCxnSpPr>
          <p:spPr>
            <a:xfrm flipV="1">
              <a:off x="6186840" y="1473769"/>
              <a:ext cx="1080688" cy="1527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C35D198-2493-3982-8994-1B4658C34AA8}"/>
                </a:ext>
              </a:extLst>
            </p:cNvPr>
            <p:cNvCxnSpPr>
              <a:cxnSpLocks/>
              <a:stCxn id="9" idx="3"/>
              <a:endCxn id="121" idx="2"/>
            </p:cNvCxnSpPr>
            <p:nvPr/>
          </p:nvCxnSpPr>
          <p:spPr>
            <a:xfrm flipV="1">
              <a:off x="6205645" y="2679861"/>
              <a:ext cx="1061883" cy="167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01A7D98F-BC21-DE23-8F4F-52317C36D9CC}"/>
                </a:ext>
              </a:extLst>
            </p:cNvPr>
            <p:cNvCxnSpPr>
              <a:cxnSpLocks/>
              <a:stCxn id="10" idx="3"/>
              <a:endCxn id="122" idx="2"/>
            </p:cNvCxnSpPr>
            <p:nvPr/>
          </p:nvCxnSpPr>
          <p:spPr>
            <a:xfrm>
              <a:off x="6235350" y="3749501"/>
              <a:ext cx="1032178" cy="18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E697B17-9675-18A2-2D28-3CA5505A53CC}"/>
                </a:ext>
              </a:extLst>
            </p:cNvPr>
            <p:cNvSpPr/>
            <p:nvPr/>
          </p:nvSpPr>
          <p:spPr>
            <a:xfrm>
              <a:off x="8659785" y="1113769"/>
              <a:ext cx="1122865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Act1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962CED3-D772-8252-600B-263CECF821DD}"/>
                </a:ext>
              </a:extLst>
            </p:cNvPr>
            <p:cNvSpPr/>
            <p:nvPr/>
          </p:nvSpPr>
          <p:spPr>
            <a:xfrm>
              <a:off x="8674873" y="2343676"/>
              <a:ext cx="1122865" cy="68911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Act2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62FCD31-1DA6-F2A3-ACB4-C6701131E382}"/>
                </a:ext>
              </a:extLst>
            </p:cNvPr>
            <p:cNvSpPr/>
            <p:nvPr/>
          </p:nvSpPr>
          <p:spPr>
            <a:xfrm>
              <a:off x="8674874" y="3424353"/>
              <a:ext cx="1122865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Act3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C8C59900-0B35-3E95-DB3F-F72526308A2C}"/>
                </a:ext>
              </a:extLst>
            </p:cNvPr>
            <p:cNvCxnSpPr>
              <a:cxnSpLocks/>
              <a:stCxn id="120" idx="6"/>
              <a:endCxn id="141" idx="2"/>
            </p:cNvCxnSpPr>
            <p:nvPr/>
          </p:nvCxnSpPr>
          <p:spPr>
            <a:xfrm>
              <a:off x="8390393" y="1473769"/>
              <a:ext cx="2693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F294FD42-D32D-6B99-4459-180BAFB50488}"/>
                </a:ext>
              </a:extLst>
            </p:cNvPr>
            <p:cNvCxnSpPr>
              <a:cxnSpLocks/>
              <a:stCxn id="121" idx="6"/>
              <a:endCxn id="142" idx="2"/>
            </p:cNvCxnSpPr>
            <p:nvPr/>
          </p:nvCxnSpPr>
          <p:spPr>
            <a:xfrm>
              <a:off x="8390393" y="2679861"/>
              <a:ext cx="284480" cy="83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EA5CEE02-F8A3-08EA-3059-CA0C0F6DD4DB}"/>
                </a:ext>
              </a:extLst>
            </p:cNvPr>
            <p:cNvSpPr/>
            <p:nvPr/>
          </p:nvSpPr>
          <p:spPr>
            <a:xfrm>
              <a:off x="7115409" y="879977"/>
              <a:ext cx="2780252" cy="375869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5E2A5297-0188-D50F-0976-1E1F877BAD03}"/>
                </a:ext>
              </a:extLst>
            </p:cNvPr>
            <p:cNvCxnSpPr>
              <a:cxnSpLocks/>
              <a:stCxn id="122" idx="6"/>
              <a:endCxn id="143" idx="2"/>
            </p:cNvCxnSpPr>
            <p:nvPr/>
          </p:nvCxnSpPr>
          <p:spPr>
            <a:xfrm>
              <a:off x="8390393" y="3767501"/>
              <a:ext cx="284481" cy="168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10956184-5CF2-42B0-1EA6-D46675B33327}"/>
                </a:ext>
              </a:extLst>
            </p:cNvPr>
            <p:cNvSpPr/>
            <p:nvPr/>
          </p:nvSpPr>
          <p:spPr>
            <a:xfrm>
              <a:off x="10274662" y="2361828"/>
              <a:ext cx="1819136" cy="72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‘difference’</a:t>
              </a:r>
              <a:endParaRPr lang="en-NL" b="1" dirty="0">
                <a:solidFill>
                  <a:schemeClr val="tx1"/>
                </a:solidFill>
              </a:endParaRPr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FA354A15-AE51-4414-18C9-3617F2E3C2E6}"/>
                </a:ext>
              </a:extLst>
            </p:cNvPr>
            <p:cNvCxnSpPr>
              <a:stCxn id="158" idx="3"/>
              <a:endCxn id="159" idx="2"/>
            </p:cNvCxnSpPr>
            <p:nvPr/>
          </p:nvCxnSpPr>
          <p:spPr>
            <a:xfrm flipV="1">
              <a:off x="9895661" y="2721828"/>
              <a:ext cx="379001" cy="374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606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133</Words>
  <Application>Microsoft Office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HUILIN</dc:creator>
  <cp:lastModifiedBy>LI HUILIN</cp:lastModifiedBy>
  <cp:revision>11</cp:revision>
  <dcterms:created xsi:type="dcterms:W3CDTF">2023-04-18T08:50:31Z</dcterms:created>
  <dcterms:modified xsi:type="dcterms:W3CDTF">2023-04-23T15:43:51Z</dcterms:modified>
</cp:coreProperties>
</file>