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B0F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260" y="452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46F-6347-CFB6-28A1-58612799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FF4B-9D48-991D-FC18-3667745F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982-56A1-6B1C-3A5B-9E079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3AE-98F1-DCE9-D5F2-5363F8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F8A-23ED-A409-9803-167B9DA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81F-0107-84BF-F070-203A86A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3E2D-E13D-8545-250D-51ED8FA8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B6FA-A4DE-A1AE-2048-79288D7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00F-FEB2-4B70-A892-9B14DBC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78C-296C-3E26-509E-09A96A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2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723D-0E71-AF51-52A5-3DEFE197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FA18-3EC1-AA9D-0115-1301193D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EA5B-A861-E9B9-3AC4-01BFFD4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0ABD-60CF-3397-F3E6-8FE1F54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6531-BA79-2633-3AA5-E9E7003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7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C39C-8C5F-0B22-E9FA-F759783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DC45-692C-BFCE-24E5-AEA2B05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0CCB-966C-8F91-4FF2-59DB43F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DF21-44C7-1070-5225-EE18A80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5CF2-D47F-0F81-8F0F-29FECA9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04-CBF3-A0A5-0909-29BB427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E65-886E-B400-3654-C2CDA834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88B8-C838-382E-EF37-B9D87F9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8324-FEAB-60D0-EE27-ABCA5C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7E98-EC23-2883-6828-3A73FFD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E49-8202-8823-25A8-482B5F4D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DF-5B6B-0634-EA35-3E38B8E82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D8ED-3648-6A9D-1BC4-CC72469C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AEFE-B0C6-AE9B-FBB0-3E28B2A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2516-B61D-CE0F-E352-85D35FCE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1D03-F31D-5C57-322E-972C88B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E6B-D00E-2B06-C6C1-A85A3845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66-63D9-C548-837C-FC7520AA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1944-4F03-1196-FCD2-1DD486AB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EBD5-AA23-038B-4EA4-AB4A8F56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65E2-1B3C-3250-CD1B-AC817A42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8DEC-62ED-ADD4-445D-B57C7E3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41CD-63A1-BCC6-903E-891823E9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80632-BF37-8042-5C8E-32265CA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7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9047-ADC3-A3AC-4177-1630E75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9CC4-53F5-8FF9-F2D9-D0282D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F02D7-C979-8EE2-09DF-F79A4B3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AF0E-ACD9-BF1F-11C1-BBE7546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7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C5BE-AB42-2CAB-ED14-F7D1C00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EB2-CFD3-6CA4-AAA1-39B9AE2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8285-DC5B-8569-54DF-0CC0EAD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25E-D7C5-BE37-816F-5D372D7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B19-E091-BCB9-7E4F-40F4D9C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505C-689B-8CFD-D4FA-9729C85A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862D-1358-C547-4CF8-2705383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3B3A-98EF-7F78-2D3A-8E5BC76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A6E-B8AA-6CED-307E-9297D75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4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B96-AC13-D570-7B3C-F66700A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FB5B-A0EE-A1E2-B445-D7F639DC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1534-0E00-C8CB-85D1-88761A79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BAE9-4CF3-0BB3-05F6-3E11210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4CD8-663F-E762-6189-BDD1AEF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1D5-3832-B16C-40A1-F22AA7A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5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BF4-4986-5B7D-9D2F-198D7F1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3BD4-27B3-037A-62A6-AA0530AD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D7F-C092-1690-0FDE-F95FDC1B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8C4A-E758-4ECA-AE2F-E55A80CB037F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908E-B541-B335-E635-2BF2516E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12CB-6DBD-2A5B-7E00-69CED69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1E3E8-F04E-387E-30B0-9661A704C97A}"/>
              </a:ext>
            </a:extLst>
          </p:cNvPr>
          <p:cNvGrpSpPr/>
          <p:nvPr/>
        </p:nvGrpSpPr>
        <p:grpSpPr>
          <a:xfrm>
            <a:off x="1312125" y="815357"/>
            <a:ext cx="4547599" cy="2238218"/>
            <a:chOff x="3174379" y="1350615"/>
            <a:chExt cx="4547599" cy="2238218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64349C0-D502-D0D6-A487-ED3AEE081C47}"/>
                </a:ext>
              </a:extLst>
            </p:cNvPr>
            <p:cNvSpPr/>
            <p:nvPr/>
          </p:nvSpPr>
          <p:spPr>
            <a:xfrm>
              <a:off x="5096107" y="2096158"/>
              <a:ext cx="735981" cy="747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i="1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42C9A5-0A25-F54C-1E6A-EC08EC2C1688}"/>
                </a:ext>
              </a:extLst>
            </p:cNvPr>
            <p:cNvGrpSpPr/>
            <p:nvPr/>
          </p:nvGrpSpPr>
          <p:grpSpPr>
            <a:xfrm>
              <a:off x="3174379" y="1350615"/>
              <a:ext cx="612000" cy="2238218"/>
              <a:chOff x="3174379" y="1350615"/>
              <a:chExt cx="612000" cy="2238218"/>
            </a:xfrm>
            <a:noFill/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DA9B38D-D2E9-7F66-6759-F12E375C3AC6}"/>
                  </a:ext>
                </a:extLst>
              </p:cNvPr>
              <p:cNvSpPr/>
              <p:nvPr/>
            </p:nvSpPr>
            <p:spPr>
              <a:xfrm>
                <a:off x="3174379" y="1350615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08C78F7-6A99-69E0-24B7-8C773C6B5D4C}"/>
                  </a:ext>
                </a:extLst>
              </p:cNvPr>
              <p:cNvSpPr/>
              <p:nvPr/>
            </p:nvSpPr>
            <p:spPr>
              <a:xfrm>
                <a:off x="3174379" y="2163724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A7095E7-9B50-1A0A-E0E2-D2F7D3C0B82C}"/>
                  </a:ext>
                </a:extLst>
              </p:cNvPr>
              <p:cNvSpPr/>
              <p:nvPr/>
            </p:nvSpPr>
            <p:spPr>
              <a:xfrm>
                <a:off x="3174379" y="2976833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E35A04-C909-1E0D-D70A-4430ADC012C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3786379" y="1656615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A67703-DFCD-2788-A17A-8DAB7983CAB5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3786379" y="2469724"/>
              <a:ext cx="1309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6E04-DE9F-5AFA-2861-6972D54F998F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3786379" y="2469724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694C0A-254F-52F4-C385-71724D2B97CC}"/>
                </a:ext>
              </a:extLst>
            </p:cNvPr>
            <p:cNvSpPr/>
            <p:nvPr/>
          </p:nvSpPr>
          <p:spPr>
            <a:xfrm>
              <a:off x="4038059" y="1706990"/>
              <a:ext cx="752048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D6EF4A1-C967-CEEA-F572-138FA852D534}"/>
                </a:ext>
              </a:extLst>
            </p:cNvPr>
            <p:cNvSpPr/>
            <p:nvPr/>
          </p:nvSpPr>
          <p:spPr>
            <a:xfrm>
              <a:off x="4054125" y="2163724"/>
              <a:ext cx="752049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E290C4B-0BB5-3A58-9EB6-2A3D7C08ED9E}"/>
                </a:ext>
              </a:extLst>
            </p:cNvPr>
            <p:cNvSpPr/>
            <p:nvPr/>
          </p:nvSpPr>
          <p:spPr>
            <a:xfrm>
              <a:off x="4046090" y="2620458"/>
              <a:ext cx="752050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A31B2D3-6CB2-FD1A-19D2-A78616EB9D05}"/>
                </a:ext>
              </a:extLst>
            </p:cNvPr>
            <p:cNvSpPr/>
            <p:nvPr/>
          </p:nvSpPr>
          <p:spPr>
            <a:xfrm>
              <a:off x="5280104" y="1368194"/>
              <a:ext cx="367987" cy="33879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B5AE9-5E14-A847-F860-52DC4887C7A9}"/>
                </a:ext>
              </a:extLst>
            </p:cNvPr>
            <p:cNvCxnSpPr>
              <a:cxnSpLocks/>
              <a:stCxn id="27" idx="4"/>
              <a:endCxn id="4" idx="0"/>
            </p:cNvCxnSpPr>
            <p:nvPr/>
          </p:nvCxnSpPr>
          <p:spPr>
            <a:xfrm>
              <a:off x="5464098" y="1706989"/>
              <a:ext cx="0" cy="38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ECC1ECE-7BE7-941B-5FF6-AEB9609112E0}"/>
                </a:ext>
              </a:extLst>
            </p:cNvPr>
            <p:cNvSpPr/>
            <p:nvPr/>
          </p:nvSpPr>
          <p:spPr>
            <a:xfrm>
              <a:off x="6167438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y’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59A204-2081-6F4A-2BBF-AD9508780C91}"/>
                </a:ext>
              </a:extLst>
            </p:cNvPr>
            <p:cNvSpPr/>
            <p:nvPr/>
          </p:nvSpPr>
          <p:spPr>
            <a:xfrm>
              <a:off x="7112383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CA4AD1-B228-6B80-8F1B-90F4F2AE6B4C}"/>
                </a:ext>
              </a:extLst>
            </p:cNvPr>
            <p:cNvCxnSpPr>
              <a:cxnSpLocks/>
              <a:stCxn id="4" idx="6"/>
              <a:endCxn id="33" idx="2"/>
            </p:cNvCxnSpPr>
            <p:nvPr/>
          </p:nvCxnSpPr>
          <p:spPr>
            <a:xfrm>
              <a:off x="5832088" y="2469724"/>
              <a:ext cx="335350" cy="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B009FB13-E566-54CF-D5E9-CA02B200D745}"/>
                </a:ext>
              </a:extLst>
            </p:cNvPr>
            <p:cNvSpPr/>
            <p:nvPr/>
          </p:nvSpPr>
          <p:spPr>
            <a:xfrm rot="16200000">
              <a:off x="6809048" y="2348015"/>
              <a:ext cx="265961" cy="991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428B48-4812-DF97-355A-F1168D7235F4}"/>
                </a:ext>
              </a:extLst>
            </p:cNvPr>
            <p:cNvSpPr/>
            <p:nvPr/>
          </p:nvSpPr>
          <p:spPr>
            <a:xfrm>
              <a:off x="6287164" y="3099962"/>
              <a:ext cx="1309728" cy="48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difference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D1B709-B175-3B92-5DEA-E135CF56BEFD}"/>
                </a:ext>
              </a:extLst>
            </p:cNvPr>
            <p:cNvSpPr/>
            <p:nvPr/>
          </p:nvSpPr>
          <p:spPr>
            <a:xfrm>
              <a:off x="4154370" y="1706990"/>
              <a:ext cx="516139" cy="152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ACA4782-7E18-CA5E-90BA-2C7D1021E7C9}"/>
                </a:ext>
              </a:extLst>
            </p:cNvPr>
            <p:cNvCxnSpPr>
              <a:stCxn id="39" idx="1"/>
              <a:endCxn id="27" idx="5"/>
            </p:cNvCxnSpPr>
            <p:nvPr/>
          </p:nvCxnSpPr>
          <p:spPr>
            <a:xfrm flipH="1" flipV="1">
              <a:off x="5594201" y="1657374"/>
              <a:ext cx="692963" cy="168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29EF12-A00C-9A4D-BFEF-3D9B11ECFFCA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 flipV="1">
              <a:off x="4670509" y="2469724"/>
              <a:ext cx="1616655" cy="8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/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27407F-6E40-E841-E2E9-12551E8B1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73473"/>
              </p:ext>
            </p:extLst>
          </p:nvPr>
        </p:nvGraphicFramePr>
        <p:xfrm>
          <a:off x="303560" y="351676"/>
          <a:ext cx="4335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20">
                  <a:extLst>
                    <a:ext uri="{9D8B030D-6E8A-4147-A177-3AD203B41FA5}">
                      <a16:colId xmlns:a16="http://schemas.microsoft.com/office/drawing/2014/main" val="359810163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3398607546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1958000127"/>
                    </a:ext>
                  </a:extLst>
                </a:gridCol>
                <a:gridCol w="1661531">
                  <a:extLst>
                    <a:ext uri="{9D8B030D-6E8A-4147-A177-3AD203B41FA5}">
                      <a16:colId xmlns:a16="http://schemas.microsoft.com/office/drawing/2014/main" val="1179522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Target(label)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4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7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622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B5D9299-8F9C-7DF7-76F6-388836412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12534"/>
              </p:ext>
            </p:extLst>
          </p:nvPr>
        </p:nvGraphicFramePr>
        <p:xfrm>
          <a:off x="303560" y="1835036"/>
          <a:ext cx="433534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347">
                  <a:extLst>
                    <a:ext uri="{9D8B030D-6E8A-4147-A177-3AD203B41FA5}">
                      <a16:colId xmlns:a16="http://schemas.microsoft.com/office/drawing/2014/main" val="324560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Dataset:</a:t>
                      </a:r>
                    </a:p>
                    <a:p>
                      <a:r>
                        <a:rPr lang="en-US" dirty="0"/>
                        <a:t>3 samples, each sample has 2 features.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4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DA7683-FF70-13FC-7762-F1D094B5AFEC}"/>
              </a:ext>
            </a:extLst>
          </p:cNvPr>
          <p:cNvGrpSpPr/>
          <p:nvPr/>
        </p:nvGrpSpPr>
        <p:grpSpPr>
          <a:xfrm>
            <a:off x="493497" y="364761"/>
            <a:ext cx="11600301" cy="4608740"/>
            <a:chOff x="493497" y="364761"/>
            <a:chExt cx="11600301" cy="46087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3F8DA3-82CA-37AF-86E5-D0BE88117F1C}"/>
                </a:ext>
              </a:extLst>
            </p:cNvPr>
            <p:cNvSpPr/>
            <p:nvPr/>
          </p:nvSpPr>
          <p:spPr>
            <a:xfrm>
              <a:off x="493497" y="1516754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B3F789-60C6-B54D-0269-9FBCA36B7D0F}"/>
                </a:ext>
              </a:extLst>
            </p:cNvPr>
            <p:cNvSpPr/>
            <p:nvPr/>
          </p:nvSpPr>
          <p:spPr>
            <a:xfrm>
              <a:off x="493497" y="2980608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7A42FA-3555-09DC-4B6E-1712C8DA2162}"/>
                </a:ext>
              </a:extLst>
            </p:cNvPr>
            <p:cNvSpPr/>
            <p:nvPr/>
          </p:nvSpPr>
          <p:spPr>
            <a:xfrm>
              <a:off x="2453788" y="1487792"/>
              <a:ext cx="738807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N1,f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B9097A-CEE7-28DE-33C2-F46C1AE65F28}"/>
                </a:ext>
              </a:extLst>
            </p:cNvPr>
            <p:cNvSpPr/>
            <p:nvPr/>
          </p:nvSpPr>
          <p:spPr>
            <a:xfrm>
              <a:off x="2468573" y="3026660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N2, 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4DCF81-F0BF-A8FD-56D1-3BB3C50071FF}"/>
                </a:ext>
              </a:extLst>
            </p:cNvPr>
            <p:cNvSpPr/>
            <p:nvPr/>
          </p:nvSpPr>
          <p:spPr>
            <a:xfrm>
              <a:off x="5448034" y="1374472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O1,g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1FADF9-638B-DA0A-86C2-26095EDD8FDC}"/>
                </a:ext>
              </a:extLst>
            </p:cNvPr>
            <p:cNvSpPr/>
            <p:nvPr/>
          </p:nvSpPr>
          <p:spPr>
            <a:xfrm>
              <a:off x="5466840" y="2444609"/>
              <a:ext cx="738805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O2,g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E50E6B-43E6-E911-5F9E-D74725C7A8D4}"/>
                </a:ext>
              </a:extLst>
            </p:cNvPr>
            <p:cNvSpPr/>
            <p:nvPr/>
          </p:nvSpPr>
          <p:spPr>
            <a:xfrm>
              <a:off x="5496546" y="3497501"/>
              <a:ext cx="738804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O3,g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54DB32-2CA2-5009-F23D-2ADBA0894382}"/>
                </a:ext>
              </a:extLst>
            </p:cNvPr>
            <p:cNvSpPr/>
            <p:nvPr/>
          </p:nvSpPr>
          <p:spPr>
            <a:xfrm>
              <a:off x="1232736" y="1368353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EB0D4D-1F51-ED96-7E35-B01CCB5E8D9A}"/>
                </a:ext>
              </a:extLst>
            </p:cNvPr>
            <p:cNvSpPr/>
            <p:nvPr/>
          </p:nvSpPr>
          <p:spPr>
            <a:xfrm>
              <a:off x="1232735" y="1991792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02FF19-9283-E3AB-43FD-2A28FE34110C}"/>
                </a:ext>
              </a:extLst>
            </p:cNvPr>
            <p:cNvSpPr/>
            <p:nvPr/>
          </p:nvSpPr>
          <p:spPr>
            <a:xfrm>
              <a:off x="1232735" y="346347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W_2,N2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36D8E5-309F-F521-A44F-09E0CCD4FBDE}"/>
                </a:ext>
              </a:extLst>
            </p:cNvPr>
            <p:cNvSpPr/>
            <p:nvPr/>
          </p:nvSpPr>
          <p:spPr>
            <a:xfrm>
              <a:off x="1232735" y="282982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E58FAE-849E-D6FB-1248-8FEA03BEE775}"/>
                </a:ext>
              </a:extLst>
            </p:cNvPr>
            <p:cNvSpPr/>
            <p:nvPr/>
          </p:nvSpPr>
          <p:spPr>
            <a:xfrm>
              <a:off x="2451758" y="36476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C2F2AA-342A-F113-F3B3-2E7B429E3077}"/>
                </a:ext>
              </a:extLst>
            </p:cNvPr>
            <p:cNvSpPr/>
            <p:nvPr/>
          </p:nvSpPr>
          <p:spPr>
            <a:xfrm>
              <a:off x="2477976" y="4083273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235B70-E9E2-186A-E2FD-A56221575F1A}"/>
                </a:ext>
              </a:extLst>
            </p:cNvPr>
            <p:cNvSpPr/>
            <p:nvPr/>
          </p:nvSpPr>
          <p:spPr>
            <a:xfrm>
              <a:off x="3700817" y="1271842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14C226-771A-D4B5-92A2-F36EEAF412C2}"/>
                </a:ext>
              </a:extLst>
            </p:cNvPr>
            <p:cNvSpPr/>
            <p:nvPr/>
          </p:nvSpPr>
          <p:spPr>
            <a:xfrm>
              <a:off x="3700817" y="158887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09E8D8-9CA6-DF78-7AA5-40BE59E273B8}"/>
                </a:ext>
              </a:extLst>
            </p:cNvPr>
            <p:cNvSpPr/>
            <p:nvPr/>
          </p:nvSpPr>
          <p:spPr>
            <a:xfrm>
              <a:off x="3700816" y="195723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6EF6C3-E054-2CDE-653E-C25CEF1F7F13}"/>
                </a:ext>
              </a:extLst>
            </p:cNvPr>
            <p:cNvSpPr/>
            <p:nvPr/>
          </p:nvSpPr>
          <p:spPr>
            <a:xfrm>
              <a:off x="3733072" y="2829828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028DB-2592-E26C-0975-32B1EFB538F7}"/>
                </a:ext>
              </a:extLst>
            </p:cNvPr>
            <p:cNvSpPr/>
            <p:nvPr/>
          </p:nvSpPr>
          <p:spPr>
            <a:xfrm>
              <a:off x="3731730" y="3263221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432F29-B949-8EC2-0769-6A12971C0BAF}"/>
                </a:ext>
              </a:extLst>
            </p:cNvPr>
            <p:cNvSpPr/>
            <p:nvPr/>
          </p:nvSpPr>
          <p:spPr>
            <a:xfrm>
              <a:off x="3731729" y="3708360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6A93DE-C139-5515-60BA-D7EAF414A710}"/>
                </a:ext>
              </a:extLst>
            </p:cNvPr>
            <p:cNvSpPr/>
            <p:nvPr/>
          </p:nvSpPr>
          <p:spPr>
            <a:xfrm>
              <a:off x="5466840" y="368690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68754-0EDE-5551-F72D-97CF0E3CF74F}"/>
                </a:ext>
              </a:extLst>
            </p:cNvPr>
            <p:cNvSpPr/>
            <p:nvPr/>
          </p:nvSpPr>
          <p:spPr>
            <a:xfrm>
              <a:off x="6241332" y="1754558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3E7495-E10F-D0C9-3260-2EE138897C1B}"/>
                </a:ext>
              </a:extLst>
            </p:cNvPr>
            <p:cNvSpPr/>
            <p:nvPr/>
          </p:nvSpPr>
          <p:spPr>
            <a:xfrm>
              <a:off x="5502725" y="425350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r>
                <a:rPr lang="en-US" b="1">
                  <a:solidFill>
                    <a:schemeClr val="tx1"/>
                  </a:solidFill>
                </a:rPr>
                <a:t>_O3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499F04-1BC9-9135-636B-51D2EA33EA9F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997497" y="1491120"/>
              <a:ext cx="235239" cy="27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DD7819-3C77-4153-37D8-75E24DB3911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2216563" y="1491120"/>
              <a:ext cx="237225" cy="24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761E4-8971-D180-25CF-EB85E263C4CC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2811758" y="1084761"/>
              <a:ext cx="11434" cy="403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1BD4BB-5BFB-BDD2-C5C7-A396946B2793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216562" y="2114559"/>
              <a:ext cx="252011" cy="1164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959E9B-B236-9E01-F2D3-32339A382887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997497" y="1768754"/>
              <a:ext cx="235238" cy="345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2B206B-5B71-48B3-9F17-3FD26C703F41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997497" y="2952595"/>
              <a:ext cx="235238" cy="280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971C12-1D8E-077C-F24F-2F855D9DECD3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2216562" y="1739792"/>
              <a:ext cx="237226" cy="1212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19D0AB-1B47-A3AB-075E-99DD0F4B2676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997497" y="3232608"/>
              <a:ext cx="235238" cy="353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5249B17-AA33-B80F-52E7-5B477AFA6B52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16562" y="3278660"/>
              <a:ext cx="252011" cy="30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243E61D-5D96-4A64-65AD-8C0E9D18413C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V="1">
              <a:off x="2837976" y="3530660"/>
              <a:ext cx="0" cy="552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D798B9-A8C7-A007-D985-1B5790517A63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3192595" y="1397842"/>
              <a:ext cx="508222" cy="34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6AE6D1-097E-C8B5-E89D-DA5CD7D41CAF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 flipV="1">
              <a:off x="3192595" y="1714875"/>
              <a:ext cx="508222" cy="24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A3DDE6-3523-5B30-6CE0-017AABD3BD6E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192595" y="1739792"/>
              <a:ext cx="508221" cy="34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2D26586-A975-404C-C94A-7ADAED0A2302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207379" y="2955828"/>
              <a:ext cx="525693" cy="32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2CEA7-C61D-7CC4-253E-2501F7D5971F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3207379" y="3278660"/>
              <a:ext cx="524351" cy="110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3F3E87-8F7B-5ED8-54CD-565F4FB98819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3207379" y="3278660"/>
              <a:ext cx="524350" cy="55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F4D60B-89DF-DF33-7C7D-EF3A5185950B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4894420" y="1397842"/>
              <a:ext cx="553614" cy="228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71EF78-17A6-9BA2-AEFE-62AEBE36D24C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>
              <a:off x="4894420" y="1714875"/>
              <a:ext cx="572420" cy="98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121991C-DE57-F75B-ED84-5628417DE9E9}"/>
                </a:ext>
              </a:extLst>
            </p:cNvPr>
            <p:cNvCxnSpPr>
              <a:cxnSpLocks/>
              <a:stCxn id="19" idx="3"/>
              <a:endCxn id="10" idx="1"/>
            </p:cNvCxnSpPr>
            <p:nvPr/>
          </p:nvCxnSpPr>
          <p:spPr>
            <a:xfrm>
              <a:off x="4894419" y="2083235"/>
              <a:ext cx="602127" cy="1666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B0CA99B-AD35-26E6-AA14-96F14CF66B3B}"/>
                </a:ext>
              </a:extLst>
            </p:cNvPr>
            <p:cNvCxnSpPr>
              <a:cxnSpLocks/>
              <a:stCxn id="20" idx="3"/>
              <a:endCxn id="8" idx="1"/>
            </p:cNvCxnSpPr>
            <p:nvPr/>
          </p:nvCxnSpPr>
          <p:spPr>
            <a:xfrm flipV="1">
              <a:off x="4926675" y="1626472"/>
              <a:ext cx="521359" cy="1329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BDBB87-C1BD-D439-FCE5-E2A173631CB8}"/>
                </a:ext>
              </a:extLst>
            </p:cNvPr>
            <p:cNvCxnSpPr>
              <a:cxnSpLocks/>
              <a:stCxn id="21" idx="3"/>
              <a:endCxn id="9" idx="1"/>
            </p:cNvCxnSpPr>
            <p:nvPr/>
          </p:nvCxnSpPr>
          <p:spPr>
            <a:xfrm flipV="1">
              <a:off x="4925333" y="2696609"/>
              <a:ext cx="541507" cy="692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C490113-7EAC-1140-2061-71127FD3C53A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 flipV="1">
              <a:off x="4925332" y="3749501"/>
              <a:ext cx="571214" cy="84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52E1F28-3821-8171-44BD-80329FD6A533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V="1">
              <a:off x="5862725" y="4001501"/>
              <a:ext cx="3223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92A7673-9ED8-C7B2-8441-A330F8E926D6}"/>
                </a:ext>
              </a:extLst>
            </p:cNvPr>
            <p:cNvCxnSpPr>
              <a:cxnSpLocks/>
              <a:stCxn id="24" idx="1"/>
              <a:endCxn id="9" idx="0"/>
            </p:cNvCxnSpPr>
            <p:nvPr/>
          </p:nvCxnSpPr>
          <p:spPr>
            <a:xfrm flipH="1">
              <a:off x="5836243" y="2114558"/>
              <a:ext cx="405089" cy="330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BAF4D7-8654-BEE1-57ED-23B952AD4682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5817437" y="1088690"/>
              <a:ext cx="9403" cy="28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7F6D4D2-7CD4-442C-315D-85D8AB7521D4}"/>
                </a:ext>
              </a:extLst>
            </p:cNvPr>
            <p:cNvSpPr/>
            <p:nvPr/>
          </p:nvSpPr>
          <p:spPr>
            <a:xfrm>
              <a:off x="7267528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4BCF81E-2CD4-CA98-3A0B-B0D505BC6D9F}"/>
                </a:ext>
              </a:extLst>
            </p:cNvPr>
            <p:cNvSpPr/>
            <p:nvPr/>
          </p:nvSpPr>
          <p:spPr>
            <a:xfrm>
              <a:off x="7267528" y="231986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C18360-65A5-E642-09D6-1E05DF456278}"/>
                </a:ext>
              </a:extLst>
            </p:cNvPr>
            <p:cNvSpPr/>
            <p:nvPr/>
          </p:nvSpPr>
          <p:spPr>
            <a:xfrm>
              <a:off x="7267528" y="340750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B2F5CE-1D81-DF76-A554-73ED332F2051}"/>
                </a:ext>
              </a:extLst>
            </p:cNvPr>
            <p:cNvCxnSpPr>
              <a:cxnSpLocks/>
              <a:stCxn id="8" idx="3"/>
              <a:endCxn id="120" idx="2"/>
            </p:cNvCxnSpPr>
            <p:nvPr/>
          </p:nvCxnSpPr>
          <p:spPr>
            <a:xfrm flipV="1">
              <a:off x="6186840" y="1473769"/>
              <a:ext cx="1080688" cy="15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C35D198-2493-3982-8994-1B4658C34AA8}"/>
                </a:ext>
              </a:extLst>
            </p:cNvPr>
            <p:cNvCxnSpPr>
              <a:cxnSpLocks/>
              <a:stCxn id="9" idx="3"/>
              <a:endCxn id="121" idx="2"/>
            </p:cNvCxnSpPr>
            <p:nvPr/>
          </p:nvCxnSpPr>
          <p:spPr>
            <a:xfrm flipV="1">
              <a:off x="6205645" y="2679861"/>
              <a:ext cx="1061883" cy="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1A7D98F-BC21-DE23-8F4F-52317C36D9CC}"/>
                </a:ext>
              </a:extLst>
            </p:cNvPr>
            <p:cNvCxnSpPr>
              <a:cxnSpLocks/>
              <a:stCxn id="10" idx="3"/>
              <a:endCxn id="122" idx="2"/>
            </p:cNvCxnSpPr>
            <p:nvPr/>
          </p:nvCxnSpPr>
          <p:spPr>
            <a:xfrm>
              <a:off x="6235350" y="3749501"/>
              <a:ext cx="1032178" cy="1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697B17-9675-18A2-2D28-3CA5505A53CC}"/>
                </a:ext>
              </a:extLst>
            </p:cNvPr>
            <p:cNvSpPr/>
            <p:nvPr/>
          </p:nvSpPr>
          <p:spPr>
            <a:xfrm>
              <a:off x="8659785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962CED3-D772-8252-600B-263CECF821DD}"/>
                </a:ext>
              </a:extLst>
            </p:cNvPr>
            <p:cNvSpPr/>
            <p:nvPr/>
          </p:nvSpPr>
          <p:spPr>
            <a:xfrm>
              <a:off x="8674873" y="2343676"/>
              <a:ext cx="1122865" cy="689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2FCD31-1DA6-F2A3-ACB4-C6701131E382}"/>
                </a:ext>
              </a:extLst>
            </p:cNvPr>
            <p:cNvSpPr/>
            <p:nvPr/>
          </p:nvSpPr>
          <p:spPr>
            <a:xfrm>
              <a:off x="8674874" y="3424353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8C59900-0B35-3E95-DB3F-F72526308A2C}"/>
                </a:ext>
              </a:extLst>
            </p:cNvPr>
            <p:cNvCxnSpPr>
              <a:cxnSpLocks/>
              <a:stCxn id="120" idx="6"/>
              <a:endCxn id="141" idx="2"/>
            </p:cNvCxnSpPr>
            <p:nvPr/>
          </p:nvCxnSpPr>
          <p:spPr>
            <a:xfrm>
              <a:off x="8390393" y="1473769"/>
              <a:ext cx="269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94FD42-D32D-6B99-4459-180BAFB50488}"/>
                </a:ext>
              </a:extLst>
            </p:cNvPr>
            <p:cNvCxnSpPr>
              <a:cxnSpLocks/>
              <a:stCxn id="121" idx="6"/>
              <a:endCxn id="142" idx="2"/>
            </p:cNvCxnSpPr>
            <p:nvPr/>
          </p:nvCxnSpPr>
          <p:spPr>
            <a:xfrm>
              <a:off x="8390393" y="2679861"/>
              <a:ext cx="284480" cy="8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5CEE02-F8A3-08EA-3059-CA0C0F6DD4DB}"/>
                </a:ext>
              </a:extLst>
            </p:cNvPr>
            <p:cNvSpPr/>
            <p:nvPr/>
          </p:nvSpPr>
          <p:spPr>
            <a:xfrm>
              <a:off x="7115409" y="879977"/>
              <a:ext cx="2780252" cy="3758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E2A5297-0188-D50F-0976-1E1F877BAD03}"/>
                </a:ext>
              </a:extLst>
            </p:cNvPr>
            <p:cNvCxnSpPr>
              <a:cxnSpLocks/>
              <a:stCxn id="122" idx="6"/>
              <a:endCxn id="143" idx="2"/>
            </p:cNvCxnSpPr>
            <p:nvPr/>
          </p:nvCxnSpPr>
          <p:spPr>
            <a:xfrm>
              <a:off x="8390393" y="3767501"/>
              <a:ext cx="284481" cy="1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956184-5CF2-42B0-1EA6-D46675B33327}"/>
                </a:ext>
              </a:extLst>
            </p:cNvPr>
            <p:cNvSpPr/>
            <p:nvPr/>
          </p:nvSpPr>
          <p:spPr>
            <a:xfrm>
              <a:off x="10274662" y="2361828"/>
              <a:ext cx="1819136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‘difference’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A354A15-AE51-4414-18C9-3617F2E3C2E6}"/>
                </a:ext>
              </a:extLst>
            </p:cNvPr>
            <p:cNvCxnSpPr>
              <a:stCxn id="158" idx="3"/>
              <a:endCxn id="159" idx="2"/>
            </p:cNvCxnSpPr>
            <p:nvPr/>
          </p:nvCxnSpPr>
          <p:spPr>
            <a:xfrm flipV="1">
              <a:off x="9895661" y="2721828"/>
              <a:ext cx="379001" cy="3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344E473-33DA-F45A-4801-448D9CB21CD4}"/>
              </a:ext>
            </a:extLst>
          </p:cNvPr>
          <p:cNvGrpSpPr/>
          <p:nvPr/>
        </p:nvGrpSpPr>
        <p:grpSpPr>
          <a:xfrm>
            <a:off x="868219" y="1050887"/>
            <a:ext cx="8621053" cy="2089225"/>
            <a:chOff x="706294" y="2302172"/>
            <a:chExt cx="8621053" cy="2089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/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417" r="-4167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/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/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955" r="-13636" b="-29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/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865" t="-2128" r="-12360" b="-319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/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989" r="-89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/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/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/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273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/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/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/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8434" r="-3614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/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333" r="-3571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/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333" r="-3571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BB8352-B851-9331-6AD3-539A8250F2A9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988971" y="3089280"/>
              <a:ext cx="173928" cy="129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D6A791-CF12-DA9B-C880-C4D60AFFBFB2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>
              <a:off x="1904512" y="3350426"/>
              <a:ext cx="294678" cy="4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77ABDF-B2F9-4AAE-EEA7-917D594EBFC5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 flipV="1">
              <a:off x="987717" y="3662562"/>
              <a:ext cx="175182" cy="11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B9D81F9-62A6-6329-448A-81163BFA6F20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987717" y="3778448"/>
              <a:ext cx="175182" cy="132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/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blipFill>
                  <a:blip r:embed="rId15"/>
                  <a:stretch>
                    <a:fillRect l="-2521" r="-5882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/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blipFill>
                  <a:blip r:embed="rId16"/>
                  <a:stretch>
                    <a:fillRect l="-5556" r="-5556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/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blipFill>
                  <a:blip r:embed="rId17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/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blipFill>
                  <a:blip r:embed="rId18"/>
                  <a:stretch>
                    <a:fillRect l="-1639" r="-4918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/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blipFill>
                  <a:blip r:embed="rId19"/>
                  <a:stretch>
                    <a:fillRect l="-1887" r="-5660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/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blipFill>
                  <a:blip r:embed="rId20"/>
                  <a:stretch>
                    <a:fillRect l="-1887" r="-5660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/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blipFill>
                  <a:blip r:embed="rId21"/>
                  <a:stretch>
                    <a:fillRect l="-2609" r="-608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/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blipFill>
                  <a:blip r:embed="rId22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/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blipFill>
                  <a:blip r:embed="rId23"/>
                  <a:stretch>
                    <a:fillRect l="-6849" r="-6849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94D215-C88D-7906-7F80-BCA515A3D0B4}"/>
                </a:ext>
              </a:extLst>
            </p:cNvPr>
            <p:cNvCxnSpPr>
              <a:cxnSpLocks/>
              <a:stCxn id="8" idx="0"/>
              <a:endCxn id="5" idx="1"/>
            </p:cNvCxnSpPr>
            <p:nvPr/>
          </p:nvCxnSpPr>
          <p:spPr>
            <a:xfrm flipV="1">
              <a:off x="1912174" y="3772455"/>
              <a:ext cx="287016" cy="303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1150AD-45B3-7547-4F67-E20138A202E2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2710758" y="2895772"/>
              <a:ext cx="229436" cy="18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BC636C-E54F-6DF1-AA38-24FED32E265D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2728501" y="3772455"/>
              <a:ext cx="211693" cy="14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7689AC2-89AA-9C7A-F53E-8885DFBCDAE6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2710758" y="3082120"/>
              <a:ext cx="229436" cy="201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F23421-CD34-E0AB-32EA-DE56F61C1C1E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710758" y="3082120"/>
              <a:ext cx="229436" cy="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6A4969-BAAC-3813-B8EA-5A59E73525AC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28501" y="3772455"/>
              <a:ext cx="211693" cy="208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BE1A1A0-9BBF-A836-7E1E-EA33E9405F2C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 flipV="1">
              <a:off x="2728501" y="3593502"/>
              <a:ext cx="211693" cy="17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/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blipFill>
                  <a:blip r:embed="rId24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/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=2.4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blipFill>
                  <a:blip r:embed="rId25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/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blipFill>
                  <a:blip r:embed="rId26"/>
                  <a:stretch>
                    <a:fillRect l="-2290" r="-381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/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=−5.2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blipFill>
                  <a:blip r:embed="rId27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/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=3.7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blipFill>
                  <a:blip r:embed="rId28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09AA25-69A0-99D3-3D23-BCAA97AA5027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1889828" y="3082120"/>
              <a:ext cx="296940" cy="7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49F1AB6-DD5E-DFD6-23A3-54164E1F3485}"/>
                </a:ext>
              </a:extLst>
            </p:cNvPr>
            <p:cNvCxnSpPr>
              <a:cxnSpLocks/>
              <a:stCxn id="7" idx="2"/>
              <a:endCxn id="4" idx="1"/>
            </p:cNvCxnSpPr>
            <p:nvPr/>
          </p:nvCxnSpPr>
          <p:spPr>
            <a:xfrm>
              <a:off x="1924596" y="2881503"/>
              <a:ext cx="262172" cy="200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8CF5F7A-01E4-0838-0249-C652D86595FB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>
              <a:off x="988971" y="3218738"/>
              <a:ext cx="173928" cy="13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96F546-7385-C406-0FEA-B942C6D138E4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1811282" y="3082120"/>
              <a:ext cx="375486" cy="580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E8E2A19-56E4-2645-05D5-F7A353804F44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 flipV="1">
              <a:off x="1811282" y="3772455"/>
              <a:ext cx="387908" cy="138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3DDEC0E-0E95-A448-2F12-F5472A679D54}"/>
                </a:ext>
              </a:extLst>
            </p:cNvPr>
            <p:cNvCxnSpPr>
              <a:cxnSpLocks/>
              <a:stCxn id="19" idx="2"/>
              <a:endCxn id="22" idx="1"/>
            </p:cNvCxnSpPr>
            <p:nvPr/>
          </p:nvCxnSpPr>
          <p:spPr>
            <a:xfrm>
              <a:off x="4014239" y="2469334"/>
              <a:ext cx="275083" cy="228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B7BFEC8-136C-01D5-5113-6EE7D6DC7B5E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741824" y="2697576"/>
              <a:ext cx="547498" cy="198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EE5D2E8-7962-09BF-3865-CC8E495FC9A0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3645644" y="3085700"/>
              <a:ext cx="648999" cy="31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6F14C73-31E1-ED50-05D9-823B12D7964F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>
              <a:off x="3741824" y="3283500"/>
              <a:ext cx="552819" cy="778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D82F64C-4E40-8845-E280-ED736865D296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3645644" y="2697576"/>
              <a:ext cx="643678" cy="89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8B98A17-10D1-AD45-D3B5-9E72696F0272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 flipV="1">
              <a:off x="3741824" y="3405345"/>
              <a:ext cx="552819" cy="381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D96C91F-8A9D-A84E-D949-CAC4B9EF6D90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>
              <a:off x="3645644" y="3980687"/>
              <a:ext cx="648999" cy="81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2471B074-2809-EA97-A5BA-5FE4EFDA00B9}"/>
                </a:ext>
              </a:extLst>
            </p:cNvPr>
            <p:cNvCxnSpPr>
              <a:cxnSpLocks/>
              <a:stCxn id="21" idx="0"/>
              <a:endCxn id="24" idx="1"/>
            </p:cNvCxnSpPr>
            <p:nvPr/>
          </p:nvCxnSpPr>
          <p:spPr>
            <a:xfrm flipV="1">
              <a:off x="3969239" y="4062132"/>
              <a:ext cx="325404" cy="1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C850047F-324D-F51E-BDF4-AAD4A3039C9B}"/>
                </a:ext>
              </a:extLst>
            </p:cNvPr>
            <p:cNvCxnSpPr>
              <a:cxnSpLocks/>
              <a:stCxn id="20" idx="2"/>
              <a:endCxn id="23" idx="1"/>
            </p:cNvCxnSpPr>
            <p:nvPr/>
          </p:nvCxnSpPr>
          <p:spPr>
            <a:xfrm flipH="1">
              <a:off x="4294643" y="3145397"/>
              <a:ext cx="92005" cy="25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/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blipFill>
                  <a:blip r:embed="rId29"/>
                  <a:stretch>
                    <a:fillRect l="-6757" r="-6757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8DC2F77-62B9-7B2C-4CDC-03F4B90B62B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4821199" y="2697576"/>
              <a:ext cx="3670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A531BC6-9BAE-B5C4-51C6-CD976A4E28D9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5841727" y="2697576"/>
              <a:ext cx="508548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CA75D36-5961-3788-E3DC-D8A23291E828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831841" y="3405345"/>
              <a:ext cx="356436" cy="4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1112501-620E-2BB6-4E45-A2C8CB13ED06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4831841" y="4062131"/>
              <a:ext cx="35643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98329F93-59B7-F022-076C-68E386FF8815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5841726" y="3409876"/>
              <a:ext cx="508549" cy="3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FA545D9-73AC-835A-BFC0-74C28638B0E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5841726" y="4062131"/>
              <a:ext cx="503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3EE1588-214A-449C-61AE-202D13EFDF41}"/>
                </a:ext>
              </a:extLst>
            </p:cNvPr>
            <p:cNvSpPr/>
            <p:nvPr/>
          </p:nvSpPr>
          <p:spPr>
            <a:xfrm>
              <a:off x="5000093" y="2302172"/>
              <a:ext cx="2143600" cy="2080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F0B8729-D25A-8894-A55E-4F9882A28994}"/>
                </a:ext>
              </a:extLst>
            </p:cNvPr>
            <p:cNvSpPr/>
            <p:nvPr/>
          </p:nvSpPr>
          <p:spPr>
            <a:xfrm>
              <a:off x="7532814" y="3061361"/>
              <a:ext cx="1794533" cy="560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‘difference’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9BF2465-A656-148B-6F62-7CEA9693037B}"/>
                </a:ext>
              </a:extLst>
            </p:cNvPr>
            <p:cNvCxnSpPr>
              <a:cxnSpLocks/>
              <a:stCxn id="237" idx="3"/>
              <a:endCxn id="239" idx="2"/>
            </p:cNvCxnSpPr>
            <p:nvPr/>
          </p:nvCxnSpPr>
          <p:spPr>
            <a:xfrm flipV="1">
              <a:off x="7143693" y="3341553"/>
              <a:ext cx="389121" cy="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55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468">
            <a:extLst>
              <a:ext uri="{FF2B5EF4-FFF2-40B4-BE49-F238E27FC236}">
                <a16:creationId xmlns:a16="http://schemas.microsoft.com/office/drawing/2014/main" id="{4B170B0D-122B-C025-192D-48AADAFCA735}"/>
              </a:ext>
            </a:extLst>
          </p:cNvPr>
          <p:cNvGrpSpPr/>
          <p:nvPr/>
        </p:nvGrpSpPr>
        <p:grpSpPr>
          <a:xfrm>
            <a:off x="8348189" y="2981563"/>
            <a:ext cx="361400" cy="2064098"/>
            <a:chOff x="8956101" y="3081963"/>
            <a:chExt cx="361400" cy="2064098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F57CE6A6-CB40-C17E-ACFD-DC1B2D19F811}"/>
                </a:ext>
              </a:extLst>
            </p:cNvPr>
            <p:cNvGrpSpPr/>
            <p:nvPr/>
          </p:nvGrpSpPr>
          <p:grpSpPr>
            <a:xfrm>
              <a:off x="8956101" y="3081963"/>
              <a:ext cx="360000" cy="360000"/>
              <a:chOff x="8587368" y="1727662"/>
              <a:chExt cx="360000" cy="36000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38685AF-5653-8409-6BB9-FFDE642FA8CC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E81CF2D7-08F6-D3FC-1C01-EA868D1B6EFC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solidFill>
                <a:schemeClr val="tx1">
                  <a:alpha val="2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74668108-9B50-F771-2CC9-A559B2C3DF1E}"/>
                </a:ext>
              </a:extLst>
            </p:cNvPr>
            <p:cNvGrpSpPr/>
            <p:nvPr/>
          </p:nvGrpSpPr>
          <p:grpSpPr>
            <a:xfrm>
              <a:off x="8956101" y="3639621"/>
              <a:ext cx="360000" cy="360000"/>
              <a:chOff x="8587368" y="2308331"/>
              <a:chExt cx="360000" cy="3600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EBF59C6-ECD8-22C1-11BC-2E25E8EFC7F1}"/>
                  </a:ext>
                </a:extLst>
              </p:cNvPr>
              <p:cNvSpPr/>
              <p:nvPr/>
            </p:nvSpPr>
            <p:spPr>
              <a:xfrm>
                <a:off x="8587368" y="2308331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7C7C314D-7C6D-E2A2-D06F-6AAEB31AFA1D}"/>
                  </a:ext>
                </a:extLst>
              </p:cNvPr>
              <p:cNvSpPr/>
              <p:nvPr/>
            </p:nvSpPr>
            <p:spPr>
              <a:xfrm>
                <a:off x="8587368" y="2308331"/>
                <a:ext cx="360000" cy="360000"/>
              </a:xfrm>
              <a:prstGeom prst="rect">
                <a:avLst/>
              </a:prstGeom>
              <a:solidFill>
                <a:srgbClr val="00B050">
                  <a:alpha val="27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9969B254-1F52-06FB-0B34-6964F5CF8D4A}"/>
                </a:ext>
              </a:extLst>
            </p:cNvPr>
            <p:cNvGrpSpPr/>
            <p:nvPr/>
          </p:nvGrpSpPr>
          <p:grpSpPr>
            <a:xfrm>
              <a:off x="8956101" y="4212841"/>
              <a:ext cx="361400" cy="360000"/>
              <a:chOff x="8585968" y="2889000"/>
              <a:chExt cx="361400" cy="3600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863AC44-02C9-6678-BCE2-F94581EE0C1F}"/>
                  </a:ext>
                </a:extLst>
              </p:cNvPr>
              <p:cNvSpPr/>
              <p:nvPr/>
            </p:nvSpPr>
            <p:spPr>
              <a:xfrm>
                <a:off x="8587368" y="2889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3B34AF6-2C0D-9A96-53CE-D7E073CEDD5B}"/>
                  </a:ext>
                </a:extLst>
              </p:cNvPr>
              <p:cNvSpPr/>
              <p:nvPr/>
            </p:nvSpPr>
            <p:spPr>
              <a:xfrm>
                <a:off x="8585968" y="2889000"/>
                <a:ext cx="360000" cy="360000"/>
              </a:xfrm>
              <a:prstGeom prst="rect">
                <a:avLst/>
              </a:prstGeom>
              <a:solidFill>
                <a:srgbClr val="FF66CC">
                  <a:alpha val="26667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DA1B2773-DF00-2AC5-B812-A6BDF1DECD6D}"/>
                </a:ext>
              </a:extLst>
            </p:cNvPr>
            <p:cNvGrpSpPr/>
            <p:nvPr/>
          </p:nvGrpSpPr>
          <p:grpSpPr>
            <a:xfrm>
              <a:off x="8956101" y="4786061"/>
              <a:ext cx="360000" cy="360000"/>
              <a:chOff x="8587368" y="1727662"/>
              <a:chExt cx="360000" cy="360000"/>
            </a:xfrm>
          </p:grpSpPr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AA85662-FB76-CAA1-621F-B4EDCEA1299F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C0B1F207-09AE-52F6-5237-A78567AA9FA4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solidFill>
                <a:srgbClr val="FFC000">
                  <a:alpha val="27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6A7ABF6C-25CF-39FB-7329-B20C2B4E3CDF}"/>
              </a:ext>
            </a:extLst>
          </p:cNvPr>
          <p:cNvGrpSpPr/>
          <p:nvPr/>
        </p:nvGrpSpPr>
        <p:grpSpPr>
          <a:xfrm>
            <a:off x="1387216" y="-5517658"/>
            <a:ext cx="6191391" cy="9898561"/>
            <a:chOff x="1431821" y="-3945336"/>
            <a:chExt cx="6191391" cy="9898561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35F2B77-C092-4E29-827D-360B92DF7FFD}"/>
                </a:ext>
              </a:extLst>
            </p:cNvPr>
            <p:cNvSpPr/>
            <p:nvPr/>
          </p:nvSpPr>
          <p:spPr>
            <a:xfrm>
              <a:off x="1431821" y="2453237"/>
              <a:ext cx="2637896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Activation Function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FBDCF797-A90D-466B-E934-426B38D7DE78}"/>
                </a:ext>
              </a:extLst>
            </p:cNvPr>
            <p:cNvSpPr/>
            <p:nvPr/>
          </p:nvSpPr>
          <p:spPr>
            <a:xfrm>
              <a:off x="1431821" y="3664181"/>
              <a:ext cx="2637896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Post Activation Operation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F35803E-3AE8-59B1-A7D7-BE16E285F5A5}"/>
                </a:ext>
              </a:extLst>
            </p:cNvPr>
            <p:cNvSpPr/>
            <p:nvPr/>
          </p:nvSpPr>
          <p:spPr>
            <a:xfrm>
              <a:off x="1431821" y="5443536"/>
              <a:ext cx="2637896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 Pooled Image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85E8EE16-3CE7-C090-98A9-001BD17CC854}"/>
                </a:ext>
              </a:extLst>
            </p:cNvPr>
            <p:cNvGrpSpPr/>
            <p:nvPr/>
          </p:nvGrpSpPr>
          <p:grpSpPr>
            <a:xfrm>
              <a:off x="1431821" y="-3945336"/>
              <a:ext cx="6191391" cy="9898561"/>
              <a:chOff x="1460697" y="229848"/>
              <a:chExt cx="6191391" cy="9898561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C4F3EC6-5FB3-029A-CB48-62944E34D700}"/>
                  </a:ext>
                </a:extLst>
              </p:cNvPr>
              <p:cNvGrpSpPr/>
              <p:nvPr/>
            </p:nvGrpSpPr>
            <p:grpSpPr>
              <a:xfrm>
                <a:off x="5370543" y="229848"/>
                <a:ext cx="2281545" cy="9898561"/>
                <a:chOff x="2122487" y="-3254497"/>
                <a:chExt cx="2281545" cy="9898561"/>
              </a:xfrm>
            </p:grpSpPr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081659DE-4920-A131-C4CF-58FF991BD1E6}"/>
                    </a:ext>
                  </a:extLst>
                </p:cNvPr>
                <p:cNvGrpSpPr/>
                <p:nvPr/>
              </p:nvGrpSpPr>
              <p:grpSpPr>
                <a:xfrm>
                  <a:off x="2172084" y="-3254497"/>
                  <a:ext cx="2162400" cy="6074220"/>
                  <a:chOff x="2022667" y="184554"/>
                  <a:chExt cx="2162400" cy="6074220"/>
                </a:xfrm>
              </p:grpSpPr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CAE32FDA-A2CC-377D-BEA5-7A4316D8EAB6}"/>
                      </a:ext>
                    </a:extLst>
                  </p:cNvPr>
                  <p:cNvGrpSpPr/>
                  <p:nvPr/>
                </p:nvGrpSpPr>
                <p:grpSpPr>
                  <a:xfrm>
                    <a:off x="2523433" y="2709000"/>
                    <a:ext cx="1081200" cy="1080000"/>
                    <a:chOff x="4680000" y="2520000"/>
                    <a:chExt cx="1081200" cy="1080000"/>
                  </a:xfrm>
                </p:grpSpPr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06A87D99-B934-3CF1-7576-C919B380E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1200" y="2520000"/>
                      <a:ext cx="1080000" cy="1080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58F8C85A-D277-CEA7-61D7-D534A5074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1200" y="252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C94AB88D-2815-1DCB-29F4-936A97B05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611A2A07-4E47-9ECF-115B-7CC842FD2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BB960951-27B5-B7A2-9952-4A711FF278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00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1612CAA6-1317-8316-6088-0E544F460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0000" y="324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6F8D0093-5AAC-9E2F-BCAF-C821A6EB7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1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9AF0FBDD-3C3F-D5C5-F748-69838A497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1200" y="288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7EF29F1-9281-A734-8D23-E42DE152C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1200" y="32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76FA7028-09BF-C10C-F620-5BB75C0CB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1200" y="32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BF92CD71-FE10-662E-EF32-AA2E04A7258E}"/>
                      </a:ext>
                    </a:extLst>
                  </p:cNvPr>
                  <p:cNvGrpSpPr/>
                  <p:nvPr/>
                </p:nvGrpSpPr>
                <p:grpSpPr>
                  <a:xfrm>
                    <a:off x="2022667" y="184554"/>
                    <a:ext cx="2162400" cy="2162000"/>
                    <a:chOff x="1000893" y="389300"/>
                    <a:chExt cx="2162400" cy="2162000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C35BFC58-8403-99DA-06E0-98EFA5EA17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2093" y="390300"/>
                      <a:ext cx="2161200" cy="2161000"/>
                      <a:chOff x="1798800" y="720000"/>
                      <a:chExt cx="2161200" cy="2161000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201EA2C3-EEFC-3AE3-87B9-D0BFDBE67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00000" y="720000"/>
                        <a:ext cx="2160000" cy="216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08FC8F6D-9FAD-EC5D-8081-06D5A85B10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0000" y="7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82A7805D-734B-4C46-2F66-2A9B9F8DC1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0000" y="72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01D29BBD-8A34-C105-48DC-1375A23302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0000" y="72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1C7A19A5-8C3E-33E8-57FE-7A3D3997C2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60000" y="7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F3234E0F-A3E1-A843-9193-4BA0F07F3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0000" y="7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09DB07A5-C118-478F-4BF4-B63B8E6AD3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00000" y="7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57B23000-952B-5011-10A5-C6F00F58C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8800" y="10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724506FC-6C50-F3FA-D9A4-BA4B6835ED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8800" y="180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00D6AC09-F910-3889-0F23-8B228C4DFA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8800" y="144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931C034A-CCDC-DAA1-AEFE-225EF0BA4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88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BB9C5AA7-87EE-B5DF-404C-C416FEC58A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88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7292DD26-AC94-C372-D91C-B1489CF504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0000" y="10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15183A81-F33B-89FB-FA84-01239F65D8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60000" y="108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525DCE4B-3351-4D15-FB92-EF5B8C26A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8400" y="144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9BFEACF8-27B0-705F-94E7-2F0FB8D7E2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0000" y="144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FDB941B0-3A77-B062-F90F-B4022FF87E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9200" y="144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AF70EBB-7359-71CD-A1DC-0C0EDC432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0000" y="144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4CF32F79-FB0F-87DB-B8A0-6EE3B3652F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60000" y="144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771962EE-CFDF-D9DF-FAAB-61DA9932D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0000" y="10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990C16E-36AC-6483-7F92-125C89B8A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9200" y="10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BE6FD6BE-2C53-9A7E-1C8D-117140322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9600" y="108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4E9C45F-E8E8-1030-7816-7FC7DFFBE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8400" y="2521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FD757B5A-7AD7-0B8F-CC06-832955BA19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60000" y="216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01C0EA25-F69F-9394-132A-8B7170065D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90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2A01DA34-5B3C-3954-7B47-650BA5115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600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0A065BDB-3E5C-1C27-745E-A977FD6B7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00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62C614F1-9708-0056-2908-138CA02C6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0000" y="180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C985A8ED-6844-4B62-BE56-5B53F15D3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18200" y="252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407F3848-3293-D1A3-7A7E-093218C2D7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00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C6C57177-2111-1C27-91D8-A5119B4B53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182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6226AB10-D730-D5B3-0536-197416259F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00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408D4F99-F573-1064-FA6C-704D2FD1B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00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DFBFE745-C95C-7978-B09A-F31E04C959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0000" y="252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EC61ED60-4447-F1DA-F1A6-09FC9D11E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00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A4FAE39A-5ED2-1E54-CC68-B5A19B7F7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0000" y="216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935107EF-BA6C-4546-1465-DADD2241F1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00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C80384EF-6808-F21F-FF20-8A3A9E063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0893" y="390300"/>
                      <a:ext cx="1080000" cy="1080000"/>
                    </a:xfrm>
                    <a:prstGeom prst="rect">
                      <a:avLst/>
                    </a:prstGeom>
                    <a:solidFill>
                      <a:srgbClr val="00B0F0">
                        <a:alpha val="50000"/>
                      </a:srgbClr>
                    </a:solidFill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4" name="Rectangle 223">
                      <a:extLst>
                        <a:ext uri="{FF2B5EF4-FFF2-40B4-BE49-F238E27FC236}">
                          <a16:creationId xmlns:a16="http://schemas.microsoft.com/office/drawing/2014/main" id="{B3405B07-3C91-5B91-03A0-80F16A003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5693" y="389300"/>
                      <a:ext cx="1080000" cy="1080000"/>
                    </a:xfrm>
                    <a:prstGeom prst="rect">
                      <a:avLst/>
                    </a:prstGeom>
                    <a:solidFill>
                      <a:srgbClr val="FFFF00">
                        <a:alpha val="50000"/>
                      </a:srgbClr>
                    </a:solidFill>
                    <a:ln w="28575"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BBCF618C-62E4-BDE3-9E3B-33849074E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8093" y="397971"/>
                      <a:ext cx="1080000" cy="1080000"/>
                    </a:xfrm>
                    <a:prstGeom prst="rect">
                      <a:avLst/>
                    </a:prstGeom>
                    <a:solidFill>
                      <a:srgbClr val="FF0000">
                        <a:alpha val="50000"/>
                      </a:srgbClr>
                    </a:solidFill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338D0468-F843-F122-0DB7-9C5661F2CDC5}"/>
                      </a:ext>
                    </a:extLst>
                  </p:cNvPr>
                  <p:cNvGrpSpPr/>
                  <p:nvPr/>
                </p:nvGrpSpPr>
                <p:grpSpPr>
                  <a:xfrm>
                    <a:off x="2344033" y="4818774"/>
                    <a:ext cx="1441200" cy="1440000"/>
                    <a:chOff x="1199908" y="4304174"/>
                    <a:chExt cx="1441200" cy="1440000"/>
                  </a:xfrm>
                </p:grpSpPr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534B066D-0677-B92E-B1CD-D4F4185673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08" y="4304174"/>
                      <a:ext cx="1441200" cy="1440000"/>
                      <a:chOff x="5760000" y="1800000"/>
                      <a:chExt cx="1441200" cy="1440000"/>
                    </a:xfrm>
                  </p:grpSpPr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EEDBB287-C767-4FAF-AB20-68B8FF4591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1200" y="1800000"/>
                        <a:ext cx="1440000" cy="144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sz="16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DABAAF30-375F-9A39-EE7A-158F1580F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12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100D5B45-87F2-6D83-1EA6-BA22DB790D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12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-2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64B64304-25D6-6526-2B1A-2182F3B28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12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0A207A9D-941F-FC6A-A33F-C97642514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12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B46ACEF9-9C5E-A715-8692-8955E2C1DE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00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B36F975F-47AE-DDF6-798F-693CFD44E6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00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EE4569FE-DB41-627E-9DF6-77F096F65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00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-2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7B2E4E20-1802-6F83-B43D-3F88E11E6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12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46F0F94E-6AA0-CDA9-DDE8-82399F304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12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-2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38614C55-901E-B624-4533-EABEE473A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04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BA826153-9F6D-CB06-BAEC-FE775531D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12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-2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6593CCF-C563-0684-CC6B-B5EE08A64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12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FAE2C008-9C18-9A7C-DD01-E6F43957AD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04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-2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777AD43F-217B-B6C1-A592-5A7414CA5B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02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-2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7B311DA1-8215-A469-E5BE-C1D853F69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12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-1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2E860C58-3E0D-AE3E-0DD7-FAB973921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12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NL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23" name="Rectangle 222">
                      <a:extLst>
                        <a:ext uri="{FF2B5EF4-FFF2-40B4-BE49-F238E27FC236}">
                          <a16:creationId xmlns:a16="http://schemas.microsoft.com/office/drawing/2014/main" id="{FDF1EBD9-8CE1-EB89-BACB-7969D3290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8975" y="4304774"/>
                      <a:ext cx="350933" cy="359400"/>
                    </a:xfrm>
                    <a:prstGeom prst="rect">
                      <a:avLst/>
                    </a:prstGeom>
                    <a:solidFill>
                      <a:srgbClr val="00B0F0">
                        <a:alpha val="50000"/>
                      </a:srgbClr>
                    </a:solidFill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8" name="Rectangle 227">
                      <a:extLst>
                        <a:ext uri="{FF2B5EF4-FFF2-40B4-BE49-F238E27FC236}">
                          <a16:creationId xmlns:a16="http://schemas.microsoft.com/office/drawing/2014/main" id="{E59008A1-7AC2-8EB5-21D2-D9F94C276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7201" y="4304174"/>
                      <a:ext cx="360000" cy="360000"/>
                    </a:xfrm>
                    <a:prstGeom prst="rect">
                      <a:avLst/>
                    </a:prstGeom>
                    <a:solidFill>
                      <a:srgbClr val="FFFF00">
                        <a:alpha val="50000"/>
                      </a:srgbClr>
                    </a:solidFill>
                    <a:ln w="28575"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7" name="Rectangle 226">
                      <a:extLst>
                        <a:ext uri="{FF2B5EF4-FFF2-40B4-BE49-F238E27FC236}">
                          <a16:creationId xmlns:a16="http://schemas.microsoft.com/office/drawing/2014/main" id="{A0D99D5F-B753-C2A6-423A-997CA04AC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6001" y="4304174"/>
                      <a:ext cx="360000" cy="360000"/>
                    </a:xfrm>
                    <a:prstGeom prst="rect">
                      <a:avLst/>
                    </a:prstGeom>
                    <a:solidFill>
                      <a:srgbClr val="FF0000">
                        <a:alpha val="50000"/>
                      </a:srgbClr>
                    </a:solidFill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AEB7095E-4A39-19C2-412E-C6BB072E9B11}"/>
                      </a:ext>
                    </a:extLst>
                  </p:cNvPr>
                  <p:cNvSpPr/>
                  <p:nvPr/>
                </p:nvSpPr>
                <p:spPr>
                  <a:xfrm>
                    <a:off x="2867820" y="4105626"/>
                    <a:ext cx="412859" cy="43459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-2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57" name="Straight Arrow Connector 256">
                    <a:extLst>
                      <a:ext uri="{FF2B5EF4-FFF2-40B4-BE49-F238E27FC236}">
                        <a16:creationId xmlns:a16="http://schemas.microsoft.com/office/drawing/2014/main" id="{9456D9A1-209D-9090-4792-F47C537D34A4}"/>
                      </a:ext>
                    </a:extLst>
                  </p:cNvPr>
                  <p:cNvCxnSpPr>
                    <a:cxnSpLocks/>
                    <a:stCxn id="83" idx="0"/>
                    <a:endCxn id="152" idx="0"/>
                  </p:cNvCxnSpPr>
                  <p:nvPr/>
                </p:nvCxnSpPr>
                <p:spPr>
                  <a:xfrm flipH="1">
                    <a:off x="3064633" y="1265554"/>
                    <a:ext cx="220434" cy="1443446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Arrow Connector 257">
                    <a:extLst>
                      <a:ext uri="{FF2B5EF4-FFF2-40B4-BE49-F238E27FC236}">
                        <a16:creationId xmlns:a16="http://schemas.microsoft.com/office/drawing/2014/main" id="{10253319-854E-607C-F7DA-B58350B07D81}"/>
                      </a:ext>
                    </a:extLst>
                  </p:cNvPr>
                  <p:cNvCxnSpPr>
                    <a:cxnSpLocks/>
                    <a:stCxn id="75" idx="0"/>
                    <a:endCxn id="155" idx="0"/>
                  </p:cNvCxnSpPr>
                  <p:nvPr/>
                </p:nvCxnSpPr>
                <p:spPr>
                  <a:xfrm>
                    <a:off x="2564067" y="1265554"/>
                    <a:ext cx="500566" cy="1443446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Arrow Connector 258">
                    <a:extLst>
                      <a:ext uri="{FF2B5EF4-FFF2-40B4-BE49-F238E27FC236}">
                        <a16:creationId xmlns:a16="http://schemas.microsoft.com/office/drawing/2014/main" id="{E6E892FC-2C45-1116-4B6A-04E06F635AE7}"/>
                      </a:ext>
                    </a:extLst>
                  </p:cNvPr>
                  <p:cNvCxnSpPr>
                    <a:cxnSpLocks/>
                    <a:stCxn id="80" idx="0"/>
                    <a:endCxn id="155" idx="0"/>
                  </p:cNvCxnSpPr>
                  <p:nvPr/>
                </p:nvCxnSpPr>
                <p:spPr>
                  <a:xfrm>
                    <a:off x="2925067" y="1265554"/>
                    <a:ext cx="139566" cy="1443446"/>
                  </a:xfrm>
                  <a:prstGeom prst="straightConnector1">
                    <a:avLst/>
                  </a:prstGeom>
                  <a:ln w="28575"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Arrow Connector 266">
                    <a:extLst>
                      <a:ext uri="{FF2B5EF4-FFF2-40B4-BE49-F238E27FC236}">
                        <a16:creationId xmlns:a16="http://schemas.microsoft.com/office/drawing/2014/main" id="{8B64DF91-5E62-A2DC-07C4-861383444A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3353" y="1264831"/>
                    <a:ext cx="139566" cy="1443446"/>
                  </a:xfrm>
                  <a:prstGeom prst="straightConnector1">
                    <a:avLst/>
                  </a:prstGeom>
                  <a:ln w="28575"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>
                    <a:extLst>
                      <a:ext uri="{FF2B5EF4-FFF2-40B4-BE49-F238E27FC236}">
                        <a16:creationId xmlns:a16="http://schemas.microsoft.com/office/drawing/2014/main" id="{ABE5FFF4-68E3-A25B-9CDE-D53AD3CCD417}"/>
                      </a:ext>
                    </a:extLst>
                  </p:cNvPr>
                  <p:cNvCxnSpPr>
                    <a:cxnSpLocks/>
                    <a:stCxn id="164" idx="2"/>
                    <a:endCxn id="140" idx="0"/>
                  </p:cNvCxnSpPr>
                  <p:nvPr/>
                </p:nvCxnSpPr>
                <p:spPr>
                  <a:xfrm>
                    <a:off x="3064633" y="3789000"/>
                    <a:ext cx="9617" cy="316626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EB2AADE9-F63C-9BCF-D8B0-BA8DE76C0816}"/>
                      </a:ext>
                    </a:extLst>
                  </p:cNvPr>
                  <p:cNvCxnSpPr>
                    <a:cxnSpLocks/>
                    <a:stCxn id="140" idx="2"/>
                    <a:endCxn id="228" idx="0"/>
                  </p:cNvCxnSpPr>
                  <p:nvPr/>
                </p:nvCxnSpPr>
                <p:spPr>
                  <a:xfrm flipH="1">
                    <a:off x="2881326" y="4540225"/>
                    <a:ext cx="192924" cy="278549"/>
                  </a:xfrm>
                  <a:prstGeom prst="straightConnector1">
                    <a:avLst/>
                  </a:prstGeom>
                  <a:ln w="28575"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>
                    <a:extLst>
                      <a:ext uri="{FF2B5EF4-FFF2-40B4-BE49-F238E27FC236}">
                        <a16:creationId xmlns:a16="http://schemas.microsoft.com/office/drawing/2014/main" id="{3EE3AA52-236B-195D-D043-ED2E55D20BC5}"/>
                      </a:ext>
                    </a:extLst>
                  </p:cNvPr>
                  <p:cNvCxnSpPr>
                    <a:cxnSpLocks/>
                    <a:stCxn id="140" idx="2"/>
                    <a:endCxn id="223" idx="0"/>
                  </p:cNvCxnSpPr>
                  <p:nvPr/>
                </p:nvCxnSpPr>
                <p:spPr>
                  <a:xfrm flipH="1">
                    <a:off x="2528567" y="4540225"/>
                    <a:ext cx="545683" cy="279149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Arrow Connector 281">
                    <a:extLst>
                      <a:ext uri="{FF2B5EF4-FFF2-40B4-BE49-F238E27FC236}">
                        <a16:creationId xmlns:a16="http://schemas.microsoft.com/office/drawing/2014/main" id="{B76534BA-AB60-E43C-ABE2-E6C11E1D8521}"/>
                      </a:ext>
                    </a:extLst>
                  </p:cNvPr>
                  <p:cNvCxnSpPr>
                    <a:cxnSpLocks/>
                    <a:stCxn id="140" idx="2"/>
                    <a:endCxn id="227" idx="0"/>
                  </p:cNvCxnSpPr>
                  <p:nvPr/>
                </p:nvCxnSpPr>
                <p:spPr>
                  <a:xfrm>
                    <a:off x="3074250" y="4540225"/>
                    <a:ext cx="165876" cy="278549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9" name="Arc 298">
                    <a:extLst>
                      <a:ext uri="{FF2B5EF4-FFF2-40B4-BE49-F238E27FC236}">
                        <a16:creationId xmlns:a16="http://schemas.microsoft.com/office/drawing/2014/main" id="{4C636028-1910-A3EB-5B90-BEE263B82D89}"/>
                      </a:ext>
                    </a:extLst>
                  </p:cNvPr>
                  <p:cNvSpPr/>
                  <p:nvPr/>
                </p:nvSpPr>
                <p:spPr>
                  <a:xfrm rot="3634506">
                    <a:off x="2622694" y="3672258"/>
                    <a:ext cx="575740" cy="483552"/>
                  </a:xfrm>
                  <a:prstGeom prst="arc">
                    <a:avLst>
                      <a:gd name="adj1" fmla="val 16200000"/>
                      <a:gd name="adj2" fmla="val 20570890"/>
                    </a:avLst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312" name="Arc 311">
                    <a:extLst>
                      <a:ext uri="{FF2B5EF4-FFF2-40B4-BE49-F238E27FC236}">
                        <a16:creationId xmlns:a16="http://schemas.microsoft.com/office/drawing/2014/main" id="{79A901D0-D293-A555-CE7E-5AB1E8CDEF59}"/>
                      </a:ext>
                    </a:extLst>
                  </p:cNvPr>
                  <p:cNvSpPr/>
                  <p:nvPr/>
                </p:nvSpPr>
                <p:spPr>
                  <a:xfrm rot="14260389">
                    <a:off x="2948083" y="3723074"/>
                    <a:ext cx="579619" cy="499266"/>
                  </a:xfrm>
                  <a:prstGeom prst="arc">
                    <a:avLst>
                      <a:gd name="adj1" fmla="val 16200000"/>
                      <a:gd name="adj2" fmla="val 20570890"/>
                    </a:avLst>
                  </a:prstGeom>
                  <a:ln w="28575">
                    <a:solidFill>
                      <a:srgbClr val="FFFF00">
                        <a:alpha val="95000"/>
                      </a:srgb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D6602C1C-10DB-2E9D-86FC-A3B97D279B59}"/>
                    </a:ext>
                  </a:extLst>
                </p:cNvPr>
                <p:cNvGrpSpPr/>
                <p:nvPr/>
              </p:nvGrpSpPr>
              <p:grpSpPr>
                <a:xfrm>
                  <a:off x="2533284" y="3778721"/>
                  <a:ext cx="1452656" cy="2865343"/>
                  <a:chOff x="6233512" y="1264554"/>
                  <a:chExt cx="1452656" cy="2865343"/>
                </a:xfrm>
              </p:grpSpPr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B2B63866-392C-1E65-4DE9-28AC222BDD5B}"/>
                      </a:ext>
                    </a:extLst>
                  </p:cNvPr>
                  <p:cNvGrpSpPr/>
                  <p:nvPr/>
                </p:nvGrpSpPr>
                <p:grpSpPr>
                  <a:xfrm>
                    <a:off x="6233512" y="1264554"/>
                    <a:ext cx="1452656" cy="1440000"/>
                    <a:chOff x="4607388" y="3069000"/>
                    <a:chExt cx="1452656" cy="1440000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2DD8B6A9-1900-E59C-476F-A67A9115A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07588" y="3069000"/>
                      <a:ext cx="1441200" cy="1440000"/>
                      <a:chOff x="5760000" y="1800000"/>
                      <a:chExt cx="1441200" cy="1440000"/>
                    </a:xfrm>
                  </p:grpSpPr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0B0C07D8-2D65-D068-DD24-8F2C1D5CEF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1200" y="1800000"/>
                        <a:ext cx="1440000" cy="144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808F92A2-5AC9-C409-1F81-F954E0527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12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F63F5843-46A0-4B5B-3343-443E81029D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12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A799CAD8-7CD6-9D6E-AA9C-CF08CC2ACC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12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FD2AF4EB-9FC0-FC9C-661C-EEB968D7C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1200" y="180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44DF2F4F-1789-5A01-6AA2-DFF8BF048B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00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19FA8255-392F-A00D-3E18-8B2AF0A15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00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3" name="Rectangle 102">
                        <a:extLst>
                          <a:ext uri="{FF2B5EF4-FFF2-40B4-BE49-F238E27FC236}">
                            <a16:creationId xmlns:a16="http://schemas.microsoft.com/office/drawing/2014/main" id="{CD46C5C2-DB38-92D6-3340-A37D1F3B3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00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D4D9E3E3-72F3-BD74-EA5F-4885F7539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12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585EBD2B-54AC-CA95-B7BF-D26BF91E15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12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B6C724B5-8A23-6E8A-B93B-E1F1065FE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04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1B0ACA8D-7761-BA4B-AE91-B723FD1E3A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12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:a16="http://schemas.microsoft.com/office/drawing/2014/main" id="{B1048A69-8EEF-9CA9-007D-ABF275DD9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12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822D0494-E212-A090-196D-3698C6B0E4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0400" y="216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348DCE88-6FA0-2D6C-3DE4-8F19D2D13D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02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618FB9A1-DC4C-E23D-84F8-7BBBAD49E7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12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A1604F96-18BC-7DD7-DB8D-2419E0787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12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3A8232C5-C2A2-F977-E06B-8AA66DAE3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7388" y="3069000"/>
                      <a:ext cx="720000" cy="720000"/>
                    </a:xfrm>
                    <a:prstGeom prst="rect">
                      <a:avLst/>
                    </a:prstGeom>
                    <a:solidFill>
                      <a:schemeClr val="tx1">
                        <a:alpha val="27000"/>
                      </a:scheme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BD83C65B-5328-B00E-6A04-0473AEDB0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044" y="3789000"/>
                      <a:ext cx="720000" cy="720000"/>
                    </a:xfrm>
                    <a:prstGeom prst="rect">
                      <a:avLst/>
                    </a:prstGeom>
                    <a:solidFill>
                      <a:srgbClr val="FF66CC">
                        <a:alpha val="26667"/>
                      </a:srgb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3D5F28-D9F2-4CE7-1ADF-3DBFD89E8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044" y="3789000"/>
                      <a:ext cx="720000" cy="720000"/>
                    </a:xfrm>
                    <a:prstGeom prst="rect">
                      <a:avLst/>
                    </a:prstGeom>
                    <a:solidFill>
                      <a:srgbClr val="FFC000">
                        <a:alpha val="27000"/>
                      </a:srgb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3BDBB506-BFA0-9C84-DAE8-A6FBA2155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7388" y="3069000"/>
                      <a:ext cx="720000" cy="720000"/>
                    </a:xfrm>
                    <a:prstGeom prst="rect">
                      <a:avLst/>
                    </a:prstGeom>
                    <a:solidFill>
                      <a:srgbClr val="00B050">
                        <a:alpha val="27000"/>
                      </a:srgb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23C9B629-EC0F-6DAE-161C-742D0BC9646A}"/>
                      </a:ext>
                    </a:extLst>
                  </p:cNvPr>
                  <p:cNvGrpSpPr/>
                  <p:nvPr/>
                </p:nvGrpSpPr>
                <p:grpSpPr>
                  <a:xfrm>
                    <a:off x="6318680" y="3409897"/>
                    <a:ext cx="728856" cy="720000"/>
                    <a:chOff x="7010613" y="3372087"/>
                    <a:chExt cx="728856" cy="720000"/>
                  </a:xfrm>
                </p:grpSpPr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C2E6BA11-0C18-EA9F-D72C-01447219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10613" y="3372087"/>
                      <a:ext cx="721200" cy="720000"/>
                      <a:chOff x="6534200" y="2692533"/>
                      <a:chExt cx="721200" cy="72000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7700C58C-B9B3-E1C7-5E54-C7E80DD7DE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35400" y="2692533"/>
                        <a:ext cx="720000" cy="72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4F94127A-187D-4CDB-A99D-35EACB055B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95400" y="2692533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58B9041A-9DF2-DD97-1280-8E85B7C646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35400" y="2692533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232FFE3C-9B00-BE25-4103-BBB23150B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34200" y="3052533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8A509300-2A7B-AAE1-A2D8-20F23B6FFA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95400" y="3052533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83253E1B-5533-C785-151F-AF994EB0C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3013" y="3372087"/>
                      <a:ext cx="360000" cy="360000"/>
                    </a:xfrm>
                    <a:prstGeom prst="rect">
                      <a:avLst/>
                    </a:prstGeom>
                    <a:solidFill>
                      <a:schemeClr val="tx1">
                        <a:alpha val="27000"/>
                      </a:scheme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92EF251B-260B-6062-1C05-9CD85E9BD8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9469" y="3732087"/>
                      <a:ext cx="360000" cy="360000"/>
                    </a:xfrm>
                    <a:prstGeom prst="rect">
                      <a:avLst/>
                    </a:prstGeom>
                    <a:solidFill>
                      <a:srgbClr val="FFC000">
                        <a:alpha val="27000"/>
                      </a:srgb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280B7012-26A2-806B-DF0E-F2B586184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1813" y="3372087"/>
                      <a:ext cx="360000" cy="360000"/>
                    </a:xfrm>
                    <a:prstGeom prst="rect">
                      <a:avLst/>
                    </a:prstGeom>
                    <a:solidFill>
                      <a:srgbClr val="00B050">
                        <a:alpha val="27000"/>
                      </a:srgb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78D0BE66-DC2C-602F-6F2B-3BE8E4FC5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1869" y="3732087"/>
                      <a:ext cx="360000" cy="360000"/>
                    </a:xfrm>
                    <a:prstGeom prst="rect">
                      <a:avLst/>
                    </a:prstGeom>
                    <a:solidFill>
                      <a:srgbClr val="FF66CC">
                        <a:alpha val="26667"/>
                      </a:srgb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317" name="Connector: Elbow 316">
                    <a:extLst>
                      <a:ext uri="{FF2B5EF4-FFF2-40B4-BE49-F238E27FC236}">
                        <a16:creationId xmlns:a16="http://schemas.microsoft.com/office/drawing/2014/main" id="{9C6F223F-7790-862C-1B69-A16086F14329}"/>
                      </a:ext>
                    </a:extLst>
                  </p:cNvPr>
                  <p:cNvCxnSpPr>
                    <a:cxnSpLocks/>
                    <a:stCxn id="232" idx="1"/>
                    <a:endCxn id="238" idx="0"/>
                  </p:cNvCxnSpPr>
                  <p:nvPr/>
                </p:nvCxnSpPr>
                <p:spPr>
                  <a:xfrm rot="10800000" flipH="1" flipV="1">
                    <a:off x="6233512" y="1624553"/>
                    <a:ext cx="267568" cy="1785343"/>
                  </a:xfrm>
                  <a:prstGeom prst="bentConnector4">
                    <a:avLst>
                      <a:gd name="adj1" fmla="val -85436"/>
                      <a:gd name="adj2" fmla="val 74309"/>
                    </a:avLst>
                  </a:prstGeom>
                  <a:ln w="41275">
                    <a:solidFill>
                      <a:schemeClr val="tx1">
                        <a:alpha val="27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Connector: Elbow 323">
                    <a:extLst>
                      <a:ext uri="{FF2B5EF4-FFF2-40B4-BE49-F238E27FC236}">
                        <a16:creationId xmlns:a16="http://schemas.microsoft.com/office/drawing/2014/main" id="{3B6F3A63-7547-E469-C730-BCDA04955FDE}"/>
                      </a:ext>
                    </a:extLst>
                  </p:cNvPr>
                  <p:cNvCxnSpPr>
                    <a:cxnSpLocks/>
                    <a:stCxn id="234" idx="2"/>
                    <a:endCxn id="245" idx="1"/>
                  </p:cNvCxnSpPr>
                  <p:nvPr/>
                </p:nvCxnSpPr>
                <p:spPr>
                  <a:xfrm rot="5400000">
                    <a:off x="5845381" y="3189109"/>
                    <a:ext cx="1245343" cy="276232"/>
                  </a:xfrm>
                  <a:prstGeom prst="bentConnector4">
                    <a:avLst>
                      <a:gd name="adj1" fmla="val 42773"/>
                      <a:gd name="adj2" fmla="val 182757"/>
                    </a:avLst>
                  </a:prstGeom>
                  <a:ln w="41275">
                    <a:solidFill>
                      <a:srgbClr val="FF66CC">
                        <a:alpha val="27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Connector: Elbow 324">
                    <a:extLst>
                      <a:ext uri="{FF2B5EF4-FFF2-40B4-BE49-F238E27FC236}">
                        <a16:creationId xmlns:a16="http://schemas.microsoft.com/office/drawing/2014/main" id="{35B4A21F-69D9-33CA-5360-ED671B16812A}"/>
                      </a:ext>
                    </a:extLst>
                  </p:cNvPr>
                  <p:cNvCxnSpPr>
                    <a:cxnSpLocks/>
                    <a:stCxn id="235" idx="2"/>
                    <a:endCxn id="178" idx="3"/>
                  </p:cNvCxnSpPr>
                  <p:nvPr/>
                </p:nvCxnSpPr>
                <p:spPr>
                  <a:xfrm rot="5400000">
                    <a:off x="6560353" y="3184081"/>
                    <a:ext cx="1245343" cy="286288"/>
                  </a:xfrm>
                  <a:prstGeom prst="bentConnector2">
                    <a:avLst/>
                  </a:prstGeom>
                  <a:ln w="41275">
                    <a:solidFill>
                      <a:srgbClr val="FFC000">
                        <a:alpha val="27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Connector: Elbow 325">
                    <a:extLst>
                      <a:ext uri="{FF2B5EF4-FFF2-40B4-BE49-F238E27FC236}">
                        <a16:creationId xmlns:a16="http://schemas.microsoft.com/office/drawing/2014/main" id="{068B002B-F2C0-9E71-79FA-9519A6005221}"/>
                      </a:ext>
                    </a:extLst>
                  </p:cNvPr>
                  <p:cNvCxnSpPr>
                    <a:cxnSpLocks/>
                    <a:stCxn id="236" idx="3"/>
                    <a:endCxn id="243" idx="0"/>
                  </p:cNvCxnSpPr>
                  <p:nvPr/>
                </p:nvCxnSpPr>
                <p:spPr>
                  <a:xfrm flipH="1">
                    <a:off x="6859880" y="1624554"/>
                    <a:ext cx="813632" cy="1785343"/>
                  </a:xfrm>
                  <a:prstGeom prst="bentConnector4">
                    <a:avLst>
                      <a:gd name="adj1" fmla="val -28096"/>
                      <a:gd name="adj2" fmla="val 75020"/>
                    </a:avLst>
                  </a:prstGeom>
                  <a:ln w="41275">
                    <a:solidFill>
                      <a:srgbClr val="00B050">
                        <a:alpha val="27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4A7571C7-F3A4-F18D-0BC6-4D445578D438}"/>
                    </a:ext>
                  </a:extLst>
                </p:cNvPr>
                <p:cNvSpPr/>
                <p:nvPr/>
              </p:nvSpPr>
              <p:spPr>
                <a:xfrm>
                  <a:off x="2545940" y="3779319"/>
                  <a:ext cx="350933" cy="359400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19EE26EB-0D3E-C8CB-9FF4-A79A1499439C}"/>
                    </a:ext>
                  </a:extLst>
                </p:cNvPr>
                <p:cNvSpPr/>
                <p:nvPr/>
              </p:nvSpPr>
              <p:spPr>
                <a:xfrm>
                  <a:off x="2903260" y="3778720"/>
                  <a:ext cx="360000" cy="360000"/>
                </a:xfrm>
                <a:prstGeom prst="rect">
                  <a:avLst/>
                </a:prstGeom>
                <a:solidFill>
                  <a:srgbClr val="FFFF00">
                    <a:alpha val="50000"/>
                  </a:srgbClr>
                </a:solidFill>
                <a:ln w="2857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52DD0456-A0D8-EEEE-1ED1-589F94495E50}"/>
                    </a:ext>
                  </a:extLst>
                </p:cNvPr>
                <p:cNvSpPr/>
                <p:nvPr/>
              </p:nvSpPr>
              <p:spPr>
                <a:xfrm>
                  <a:off x="3263260" y="3777721"/>
                  <a:ext cx="360000" cy="360000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3" name="Straight Arrow Connector 352">
                  <a:extLst>
                    <a:ext uri="{FF2B5EF4-FFF2-40B4-BE49-F238E27FC236}">
                      <a16:creationId xmlns:a16="http://schemas.microsoft.com/office/drawing/2014/main" id="{B2DE2F49-4E53-2CF7-7B6D-F363FF748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58527" y="2384939"/>
                  <a:ext cx="1399131" cy="130301"/>
                </a:xfrm>
                <a:prstGeom prst="bentConnector3">
                  <a:avLst>
                    <a:gd name="adj1" fmla="val 4010"/>
                  </a:avLst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Arrow Connector 353">
                  <a:extLst>
                    <a:ext uri="{FF2B5EF4-FFF2-40B4-BE49-F238E27FC236}">
                      <a16:creationId xmlns:a16="http://schemas.microsoft.com/office/drawing/2014/main" id="{1AC52F81-62B8-A14D-A029-448ED53B2084}"/>
                    </a:ext>
                  </a:extLst>
                </p:cNvPr>
                <p:cNvCxnSpPr>
                  <a:cxnSpLocks/>
                  <a:stCxn id="228" idx="2"/>
                  <a:endCxn id="364" idx="0"/>
                </p:cNvCxnSpPr>
                <p:nvPr/>
              </p:nvCxnSpPr>
              <p:spPr>
                <a:xfrm rot="16200000" flipH="1">
                  <a:off x="2441535" y="2328930"/>
                  <a:ext cx="1410933" cy="232517"/>
                </a:xfrm>
                <a:prstGeom prst="bentConnector3">
                  <a:avLst>
                    <a:gd name="adj1" fmla="val 6435"/>
                  </a:avLst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Arrow Connector 354">
                  <a:extLst>
                    <a:ext uri="{FF2B5EF4-FFF2-40B4-BE49-F238E27FC236}">
                      <a16:creationId xmlns:a16="http://schemas.microsoft.com/office/drawing/2014/main" id="{FA0701AB-4351-80AD-BAD0-9CCCC8117331}"/>
                    </a:ext>
                  </a:extLst>
                </p:cNvPr>
                <p:cNvCxnSpPr>
                  <a:cxnSpLocks/>
                  <a:stCxn id="227" idx="2"/>
                </p:cNvCxnSpPr>
                <p:nvPr/>
              </p:nvCxnSpPr>
              <p:spPr>
                <a:xfrm rot="16200000" flipH="1">
                  <a:off x="2793729" y="2335536"/>
                  <a:ext cx="1425346" cy="233719"/>
                </a:xfrm>
                <a:prstGeom prst="bentConnector3">
                  <a:avLst>
                    <a:gd name="adj1" fmla="val 3370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A5AE774-5D33-C0E1-5C3C-9BF1AD697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87" y="3150656"/>
                      <a:ext cx="2281545" cy="282721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⁡(0,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A5AE774-5D33-C0E1-5C3C-9BF1AD69732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2487" y="3150656"/>
                      <a:ext cx="2281545" cy="28272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533" t="-2128" b="-29787"/>
                      </a:stretch>
                    </a:blipFill>
                    <a:ln w="31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3" name="Straight Arrow Connector 392">
                  <a:extLst>
                    <a:ext uri="{FF2B5EF4-FFF2-40B4-BE49-F238E27FC236}">
                      <a16:creationId xmlns:a16="http://schemas.microsoft.com/office/drawing/2014/main" id="{06645AF9-93B2-467F-79E0-A8D7DC9F916B}"/>
                    </a:ext>
                  </a:extLst>
                </p:cNvPr>
                <p:cNvCxnSpPr>
                  <a:cxnSpLocks/>
                  <a:stCxn id="364" idx="2"/>
                  <a:endCxn id="350" idx="0"/>
                </p:cNvCxnSpPr>
                <p:nvPr/>
              </p:nvCxnSpPr>
              <p:spPr>
                <a:xfrm flipH="1">
                  <a:off x="2721407" y="3433377"/>
                  <a:ext cx="541853" cy="345942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Arrow Connector 395">
                  <a:extLst>
                    <a:ext uri="{FF2B5EF4-FFF2-40B4-BE49-F238E27FC236}">
                      <a16:creationId xmlns:a16="http://schemas.microsoft.com/office/drawing/2014/main" id="{569CFB6C-2A1D-9983-8264-6F4BD1A830BA}"/>
                    </a:ext>
                  </a:extLst>
                </p:cNvPr>
                <p:cNvCxnSpPr>
                  <a:cxnSpLocks/>
                  <a:stCxn id="364" idx="2"/>
                  <a:endCxn id="351" idx="0"/>
                </p:cNvCxnSpPr>
                <p:nvPr/>
              </p:nvCxnSpPr>
              <p:spPr>
                <a:xfrm flipH="1">
                  <a:off x="3083260" y="3433377"/>
                  <a:ext cx="180000" cy="345343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D8A42DA6-738A-2D79-8FC7-F45C141460D5}"/>
                    </a:ext>
                  </a:extLst>
                </p:cNvPr>
                <p:cNvCxnSpPr>
                  <a:cxnSpLocks/>
                  <a:stCxn id="364" idx="2"/>
                  <a:endCxn id="352" idx="0"/>
                </p:cNvCxnSpPr>
                <p:nvPr/>
              </p:nvCxnSpPr>
              <p:spPr>
                <a:xfrm>
                  <a:off x="3263260" y="3433377"/>
                  <a:ext cx="180000" cy="34434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36B2984B-6C79-E526-7039-A3EF32443E4F}"/>
                  </a:ext>
                </a:extLst>
              </p:cNvPr>
              <p:cNvSpPr/>
              <p:nvPr/>
            </p:nvSpPr>
            <p:spPr>
              <a:xfrm>
                <a:off x="1460698" y="1168830"/>
                <a:ext cx="2637895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Input Image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49E5DCB7-673C-C01F-DAEE-249D6D7642AE}"/>
                  </a:ext>
                </a:extLst>
              </p:cNvPr>
              <p:cNvSpPr/>
              <p:nvPr/>
            </p:nvSpPr>
            <p:spPr>
              <a:xfrm>
                <a:off x="1460698" y="3144605"/>
                <a:ext cx="2637896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Filter (Convolution)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B9D07D18-8DE2-957D-C231-37935445BB91}"/>
                  </a:ext>
                </a:extLst>
              </p:cNvPr>
              <p:cNvSpPr/>
              <p:nvPr/>
            </p:nvSpPr>
            <p:spPr>
              <a:xfrm>
                <a:off x="1460697" y="4218531"/>
                <a:ext cx="2637896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Bias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2C3E7AFF-8CEA-F55C-1290-7B193F91E9D2}"/>
                  </a:ext>
                </a:extLst>
              </p:cNvPr>
              <p:cNvSpPr/>
              <p:nvPr/>
            </p:nvSpPr>
            <p:spPr>
              <a:xfrm>
                <a:off x="1460697" y="5434379"/>
                <a:ext cx="2637896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Filtered Image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9330917B-02B1-CBF2-85F0-4F9E708FC598}"/>
                  </a:ext>
                </a:extLst>
              </p:cNvPr>
              <p:cNvCxnSpPr>
                <a:stCxn id="405" idx="3"/>
                <a:endCxn id="36" idx="1"/>
              </p:cNvCxnSpPr>
              <p:nvPr/>
            </p:nvCxnSpPr>
            <p:spPr>
              <a:xfrm flipV="1">
                <a:off x="4098593" y="1310848"/>
                <a:ext cx="1323947" cy="76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75CEC332-7905-E4AE-1794-86EA77F59B9F}"/>
                  </a:ext>
                </a:extLst>
              </p:cNvPr>
              <p:cNvCxnSpPr>
                <a:cxnSpLocks/>
                <a:stCxn id="407" idx="3"/>
                <a:endCxn id="157" idx="1"/>
              </p:cNvCxnSpPr>
              <p:nvPr/>
            </p:nvCxnSpPr>
            <p:spPr>
              <a:xfrm>
                <a:off x="4098594" y="3294294"/>
                <a:ext cx="18223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5F60E996-AEB3-FBC0-2564-43C7709EE4F8}"/>
                  </a:ext>
                </a:extLst>
              </p:cNvPr>
              <p:cNvCxnSpPr>
                <a:cxnSpLocks/>
                <a:stCxn id="408" idx="3"/>
                <a:endCxn id="140" idx="1"/>
              </p:cNvCxnSpPr>
              <p:nvPr/>
            </p:nvCxnSpPr>
            <p:spPr>
              <a:xfrm>
                <a:off x="4098593" y="4368220"/>
                <a:ext cx="2166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779E4DFE-C282-C290-5963-7F54F43D9007}"/>
                  </a:ext>
                </a:extLst>
              </p:cNvPr>
              <p:cNvCxnSpPr>
                <a:cxnSpLocks/>
                <a:stCxn id="409" idx="3"/>
              </p:cNvCxnSpPr>
              <p:nvPr/>
            </p:nvCxnSpPr>
            <p:spPr>
              <a:xfrm>
                <a:off x="4098593" y="5584068"/>
                <a:ext cx="16519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094469A9-0E07-A28C-7BC0-112CF53912A2}"/>
                </a:ext>
              </a:extLst>
            </p:cNvPr>
            <p:cNvCxnSpPr>
              <a:cxnSpLocks/>
              <a:stCxn id="411" idx="3"/>
            </p:cNvCxnSpPr>
            <p:nvPr/>
          </p:nvCxnSpPr>
          <p:spPr>
            <a:xfrm flipV="1">
              <a:off x="4069717" y="3811970"/>
              <a:ext cx="1670291" cy="1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D4D1D6A2-96C3-F493-B482-387BABF6535A}"/>
                </a:ext>
              </a:extLst>
            </p:cNvPr>
            <p:cNvCxnSpPr>
              <a:cxnSpLocks/>
              <a:stCxn id="412" idx="3"/>
              <a:endCxn id="238" idx="2"/>
            </p:cNvCxnSpPr>
            <p:nvPr/>
          </p:nvCxnSpPr>
          <p:spPr>
            <a:xfrm>
              <a:off x="4069717" y="5593225"/>
              <a:ext cx="19503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2D16F4D2-F6E9-931D-A5A9-47FAA4558E6F}"/>
                </a:ext>
              </a:extLst>
            </p:cNvPr>
            <p:cNvCxnSpPr>
              <a:cxnSpLocks/>
              <a:stCxn id="410" idx="3"/>
              <a:endCxn id="364" idx="1"/>
            </p:cNvCxnSpPr>
            <p:nvPr/>
          </p:nvCxnSpPr>
          <p:spPr>
            <a:xfrm flipV="1">
              <a:off x="4069717" y="2601178"/>
              <a:ext cx="1271950" cy="1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21F9D30-3B56-BFA0-D92E-ABAF31F0793C}"/>
              </a:ext>
            </a:extLst>
          </p:cNvPr>
          <p:cNvSpPr/>
          <p:nvPr/>
        </p:nvSpPr>
        <p:spPr>
          <a:xfrm>
            <a:off x="4690477" y="5146061"/>
            <a:ext cx="3083749" cy="72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Now, we get the input to the common neural network.</a:t>
            </a:r>
            <a:endParaRPr lang="en-NL" b="1" dirty="0">
              <a:solidFill>
                <a:schemeClr val="tx1"/>
              </a:solidFill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E9F6D737-75D0-A43B-3895-D9008893FF16}"/>
              </a:ext>
            </a:extLst>
          </p:cNvPr>
          <p:cNvCxnSpPr>
            <a:cxnSpLocks/>
            <a:stCxn id="460" idx="2"/>
            <a:endCxn id="454" idx="0"/>
          </p:cNvCxnSpPr>
          <p:nvPr/>
        </p:nvCxnSpPr>
        <p:spPr>
          <a:xfrm flipH="1">
            <a:off x="6232352" y="4659657"/>
            <a:ext cx="7277" cy="486404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0" name="Rectangle 459">
            <a:extLst>
              <a:ext uri="{FF2B5EF4-FFF2-40B4-BE49-F238E27FC236}">
                <a16:creationId xmlns:a16="http://schemas.microsoft.com/office/drawing/2014/main" id="{730B13C2-7B6D-341F-07AF-7BF80CFDD2FA}"/>
              </a:ext>
            </a:extLst>
          </p:cNvPr>
          <p:cNvSpPr/>
          <p:nvPr/>
        </p:nvSpPr>
        <p:spPr>
          <a:xfrm>
            <a:off x="5443260" y="3367567"/>
            <a:ext cx="1592737" cy="129209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86E6D939-FEC6-65BC-D530-0D7B2D93875C}"/>
              </a:ext>
            </a:extLst>
          </p:cNvPr>
          <p:cNvCxnSpPr>
            <a:cxnSpLocks/>
            <a:stCxn id="460" idx="3"/>
            <a:endCxn id="468" idx="1"/>
          </p:cNvCxnSpPr>
          <p:nvPr/>
        </p:nvCxnSpPr>
        <p:spPr>
          <a:xfrm>
            <a:off x="7035997" y="4013612"/>
            <a:ext cx="1086973" cy="7290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ADE337A-FD18-F1F8-F2D5-195488E18E23}"/>
              </a:ext>
            </a:extLst>
          </p:cNvPr>
          <p:cNvSpPr/>
          <p:nvPr/>
        </p:nvSpPr>
        <p:spPr>
          <a:xfrm>
            <a:off x="8122970" y="2820829"/>
            <a:ext cx="813632" cy="2400146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92D02FA8-A072-5431-9BA6-7D42DD2187CD}"/>
              </a:ext>
            </a:extLst>
          </p:cNvPr>
          <p:cNvSpPr/>
          <p:nvPr/>
        </p:nvSpPr>
        <p:spPr>
          <a:xfrm>
            <a:off x="9582017" y="2991326"/>
            <a:ext cx="2445534" cy="206409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input image with 6x6 pixels now is converted into 2x2 pixels. These 4 pixels is the input nodes in the input layer of the neural network. </a:t>
            </a:r>
            <a:endParaRPr lang="en-NL" b="1" dirty="0">
              <a:solidFill>
                <a:schemeClr val="tx1"/>
              </a:solidFill>
            </a:endParaRP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E4A3FF7-BDB1-AD1C-8D01-29E6C94A4E3B}"/>
              </a:ext>
            </a:extLst>
          </p:cNvPr>
          <p:cNvCxnSpPr>
            <a:cxnSpLocks/>
            <a:stCxn id="468" idx="3"/>
            <a:endCxn id="472" idx="1"/>
          </p:cNvCxnSpPr>
          <p:nvPr/>
        </p:nvCxnSpPr>
        <p:spPr>
          <a:xfrm>
            <a:off x="8936602" y="4020902"/>
            <a:ext cx="645415" cy="2473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022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380</Words>
  <Application>Microsoft Office PowerPoint</Application>
  <PresentationFormat>Widescreen</PresentationFormat>
  <Paragraphs>184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HUILIN</dc:creator>
  <cp:lastModifiedBy>LI HUILIN</cp:lastModifiedBy>
  <cp:revision>36</cp:revision>
  <dcterms:created xsi:type="dcterms:W3CDTF">2023-04-18T08:50:31Z</dcterms:created>
  <dcterms:modified xsi:type="dcterms:W3CDTF">2023-05-08T13:42:20Z</dcterms:modified>
</cp:coreProperties>
</file>