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108" y="-324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346F-6347-CFB6-28A1-58612799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FF4B-9D48-991D-FC18-3667745F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5982-56A1-6B1C-3A5B-9E079AB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73AE-98F1-DCE9-D5F2-5363F8B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4F8A-23ED-A409-9803-167B9DA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46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681F-0107-84BF-F070-203A86AF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3E2D-E13D-8545-250D-51ED8FA8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B6FA-A4DE-A1AE-2048-79288D73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200F-FEB2-4B70-A892-9B14DBC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A78C-296C-3E26-509E-09A96AD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212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723D-0E71-AF51-52A5-3DEFE197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FA18-3EC1-AA9D-0115-1301193D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EA5B-A861-E9B9-3AC4-01BFFD4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0ABD-60CF-3397-F3E6-8FE1F54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6531-BA79-2633-3AA5-E9E70036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7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C39C-8C5F-0B22-E9FA-F759783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DC45-692C-BFCE-24E5-AEA2B05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0CCB-966C-8F91-4FF2-59DB43F1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DF21-44C7-1070-5225-EE18A807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5CF2-D47F-0F81-8F0F-29FECA91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4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0104-CBF3-A0A5-0909-29BB427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E65-886E-B400-3654-C2CDA834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88B8-C838-382E-EF37-B9D87F9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8324-FEAB-60D0-EE27-ABCA5C6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7E98-EC23-2883-6828-3A73FFD1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E49-8202-8823-25A8-482B5F4D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8ADF-5B6B-0634-EA35-3E38B8E82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D8ED-3648-6A9D-1BC4-CC72469C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AEFE-B0C6-AE9B-FBB0-3E28B2A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2516-B61D-CE0F-E352-85D35FCE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1D03-F31D-5C57-322E-972C88B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4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E6B-D00E-2B06-C6C1-A85A3845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C466-63D9-C548-837C-FC7520AA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1944-4F03-1196-FCD2-1DD486AB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EBD5-AA23-038B-4EA4-AB4A8F56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65E2-1B3C-3250-CD1B-AC817A422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A8DEC-62ED-ADD4-445D-B57C7E3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A41CD-63A1-BCC6-903E-891823E9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80632-BF37-8042-5C8E-32265CA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7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9047-ADC3-A3AC-4177-1630E75A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39CC4-53F5-8FF9-F2D9-D0282D6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F02D7-C979-8EE2-09DF-F79A4B3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AF0E-ACD9-BF1F-11C1-BBE7546D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47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C5BE-AB42-2CAB-ED14-F7D1C00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EB2-CFD3-6CA4-AAA1-39B9AE2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8285-DC5B-8569-54DF-0CC0EAD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3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425E-D7C5-BE37-816F-5D372D7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5B19-E091-BCB9-7E4F-40F4D9C9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505C-689B-8CFD-D4FA-9729C85A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862D-1358-C547-4CF8-2705383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F3B3A-98EF-7F78-2D3A-8E5BC76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6A6E-B8AA-6CED-307E-9297D75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64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6B96-AC13-D570-7B3C-F66700A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5FB5B-A0EE-A1E2-B445-D7F639DC9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1534-0E00-C8CB-85D1-88761A79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BAE9-4CF3-0BB3-05F6-3E11210A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4CD8-663F-E762-6189-BDD1AEF0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31D5-3832-B16C-40A1-F22AA7A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5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1BF4-4986-5B7D-9D2F-198D7F1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3BD4-27B3-037A-62A6-AA0530AD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8D7F-C092-1690-0FDE-F95FDC1B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8C4A-E758-4ECA-AE2F-E55A80CB037F}" type="datetimeFigureOut">
              <a:rPr lang="en-NL" smtClean="0"/>
              <a:t>24/04/2023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908E-B541-B335-E635-2BF2516EB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12CB-6DBD-2A5B-7E00-69CED69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1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5B1E3E8-F04E-387E-30B0-9661A704C97A}"/>
              </a:ext>
            </a:extLst>
          </p:cNvPr>
          <p:cNvGrpSpPr/>
          <p:nvPr/>
        </p:nvGrpSpPr>
        <p:grpSpPr>
          <a:xfrm>
            <a:off x="1312125" y="815357"/>
            <a:ext cx="4547599" cy="2238218"/>
            <a:chOff x="3174379" y="1350615"/>
            <a:chExt cx="4547599" cy="2238218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64349C0-D502-D0D6-A487-ED3AEE081C47}"/>
                </a:ext>
              </a:extLst>
            </p:cNvPr>
            <p:cNvSpPr/>
            <p:nvPr/>
          </p:nvSpPr>
          <p:spPr>
            <a:xfrm>
              <a:off x="5096107" y="2096158"/>
              <a:ext cx="735981" cy="74713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i="1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42C9A5-0A25-F54C-1E6A-EC08EC2C1688}"/>
                </a:ext>
              </a:extLst>
            </p:cNvPr>
            <p:cNvGrpSpPr/>
            <p:nvPr/>
          </p:nvGrpSpPr>
          <p:grpSpPr>
            <a:xfrm>
              <a:off x="3174379" y="1350615"/>
              <a:ext cx="612000" cy="2238218"/>
              <a:chOff x="3174379" y="1350615"/>
              <a:chExt cx="612000" cy="2238218"/>
            </a:xfrm>
            <a:noFill/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EDA9B38D-D2E9-7F66-6759-F12E375C3AC6}"/>
                  </a:ext>
                </a:extLst>
              </p:cNvPr>
              <p:cNvSpPr/>
              <p:nvPr/>
            </p:nvSpPr>
            <p:spPr>
              <a:xfrm>
                <a:off x="3174379" y="1350615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708C78F7-6A99-69E0-24B7-8C773C6B5D4C}"/>
                  </a:ext>
                </a:extLst>
              </p:cNvPr>
              <p:cNvSpPr/>
              <p:nvPr/>
            </p:nvSpPr>
            <p:spPr>
              <a:xfrm>
                <a:off x="3174379" y="2163724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A7095E7-9B50-1A0A-E0E2-D2F7D3C0B82C}"/>
                  </a:ext>
                </a:extLst>
              </p:cNvPr>
              <p:cNvSpPr/>
              <p:nvPr/>
            </p:nvSpPr>
            <p:spPr>
              <a:xfrm>
                <a:off x="3174379" y="2976833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E35A04-C909-1E0D-D70A-4430ADC012CA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3786379" y="1656615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A67703-DFCD-2788-A17A-8DAB7983CAB5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3786379" y="2469724"/>
              <a:ext cx="1309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6E04-DE9F-5AFA-2861-6972D54F998F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3786379" y="2469724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F694C0A-254F-52F4-C385-71724D2B97CC}"/>
                </a:ext>
              </a:extLst>
            </p:cNvPr>
            <p:cNvSpPr/>
            <p:nvPr/>
          </p:nvSpPr>
          <p:spPr>
            <a:xfrm>
              <a:off x="4038059" y="1706990"/>
              <a:ext cx="752048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w1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CD6EF4A1-C967-CEEA-F572-138FA852D534}"/>
                </a:ext>
              </a:extLst>
            </p:cNvPr>
            <p:cNvSpPr/>
            <p:nvPr/>
          </p:nvSpPr>
          <p:spPr>
            <a:xfrm>
              <a:off x="4054125" y="2163724"/>
              <a:ext cx="752049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2E290C4B-0BB5-3A58-9EB6-2A3D7C08ED9E}"/>
                </a:ext>
              </a:extLst>
            </p:cNvPr>
            <p:cNvSpPr/>
            <p:nvPr/>
          </p:nvSpPr>
          <p:spPr>
            <a:xfrm>
              <a:off x="4046090" y="2620458"/>
              <a:ext cx="752050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A31B2D3-6CB2-FD1A-19D2-A78616EB9D05}"/>
                </a:ext>
              </a:extLst>
            </p:cNvPr>
            <p:cNvSpPr/>
            <p:nvPr/>
          </p:nvSpPr>
          <p:spPr>
            <a:xfrm>
              <a:off x="5280104" y="1368194"/>
              <a:ext cx="367987" cy="33879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B5AE9-5E14-A847-F860-52DC4887C7A9}"/>
                </a:ext>
              </a:extLst>
            </p:cNvPr>
            <p:cNvCxnSpPr>
              <a:cxnSpLocks/>
              <a:stCxn id="27" idx="4"/>
              <a:endCxn id="4" idx="0"/>
            </p:cNvCxnSpPr>
            <p:nvPr/>
          </p:nvCxnSpPr>
          <p:spPr>
            <a:xfrm>
              <a:off x="5464098" y="1706989"/>
              <a:ext cx="0" cy="38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ECC1ECE-7BE7-941B-5FF6-AEB9609112E0}"/>
                </a:ext>
              </a:extLst>
            </p:cNvPr>
            <p:cNvSpPr/>
            <p:nvPr/>
          </p:nvSpPr>
          <p:spPr>
            <a:xfrm>
              <a:off x="6167438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y’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E959A204-2081-6F4A-2BBF-AD9508780C91}"/>
                </a:ext>
              </a:extLst>
            </p:cNvPr>
            <p:cNvSpPr/>
            <p:nvPr/>
          </p:nvSpPr>
          <p:spPr>
            <a:xfrm>
              <a:off x="7112383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4CA4AD1-B228-6B80-8F1B-90F4F2AE6B4C}"/>
                </a:ext>
              </a:extLst>
            </p:cNvPr>
            <p:cNvCxnSpPr>
              <a:cxnSpLocks/>
              <a:stCxn id="4" idx="6"/>
              <a:endCxn id="33" idx="2"/>
            </p:cNvCxnSpPr>
            <p:nvPr/>
          </p:nvCxnSpPr>
          <p:spPr>
            <a:xfrm>
              <a:off x="5832088" y="2469724"/>
              <a:ext cx="335350" cy="5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B009FB13-E566-54CF-D5E9-CA02B200D745}"/>
                </a:ext>
              </a:extLst>
            </p:cNvPr>
            <p:cNvSpPr/>
            <p:nvPr/>
          </p:nvSpPr>
          <p:spPr>
            <a:xfrm rot="16200000">
              <a:off x="6809048" y="2348015"/>
              <a:ext cx="265961" cy="9916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428B48-4812-DF97-355A-F1168D7235F4}"/>
                </a:ext>
              </a:extLst>
            </p:cNvPr>
            <p:cNvSpPr/>
            <p:nvPr/>
          </p:nvSpPr>
          <p:spPr>
            <a:xfrm>
              <a:off x="6287164" y="3099962"/>
              <a:ext cx="1309728" cy="488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difference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D1B709-B175-3B92-5DEA-E135CF56BEFD}"/>
                </a:ext>
              </a:extLst>
            </p:cNvPr>
            <p:cNvSpPr/>
            <p:nvPr/>
          </p:nvSpPr>
          <p:spPr>
            <a:xfrm>
              <a:off x="4154370" y="1706990"/>
              <a:ext cx="516139" cy="152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ACA4782-7E18-CA5E-90BA-2C7D1021E7C9}"/>
                </a:ext>
              </a:extLst>
            </p:cNvPr>
            <p:cNvCxnSpPr>
              <a:stCxn id="39" idx="1"/>
              <a:endCxn id="27" idx="5"/>
            </p:cNvCxnSpPr>
            <p:nvPr/>
          </p:nvCxnSpPr>
          <p:spPr>
            <a:xfrm flipH="1" flipV="1">
              <a:off x="5594201" y="1657374"/>
              <a:ext cx="692963" cy="168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29EF12-A00C-9A4D-BFEF-3D9B11ECFFCA}"/>
                </a:ext>
              </a:extLst>
            </p:cNvPr>
            <p:cNvCxnSpPr>
              <a:cxnSpLocks/>
              <a:stCxn id="39" idx="1"/>
              <a:endCxn id="40" idx="3"/>
            </p:cNvCxnSpPr>
            <p:nvPr/>
          </p:nvCxnSpPr>
          <p:spPr>
            <a:xfrm flipH="1" flipV="1">
              <a:off x="4670509" y="2469724"/>
              <a:ext cx="1616655" cy="87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/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27407F-6E40-E841-E2E9-12551E8B1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73473"/>
              </p:ext>
            </p:extLst>
          </p:nvPr>
        </p:nvGraphicFramePr>
        <p:xfrm>
          <a:off x="303560" y="351676"/>
          <a:ext cx="4335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20">
                  <a:extLst>
                    <a:ext uri="{9D8B030D-6E8A-4147-A177-3AD203B41FA5}">
                      <a16:colId xmlns:a16="http://schemas.microsoft.com/office/drawing/2014/main" val="359810163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3398607546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1958000127"/>
                    </a:ext>
                  </a:extLst>
                </a:gridCol>
                <a:gridCol w="1661531">
                  <a:extLst>
                    <a:ext uri="{9D8B030D-6E8A-4147-A177-3AD203B41FA5}">
                      <a16:colId xmlns:a16="http://schemas.microsoft.com/office/drawing/2014/main" val="1179522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Target(label)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4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7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36224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B5D9299-8F9C-7DF7-76F6-388836412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12534"/>
              </p:ext>
            </p:extLst>
          </p:nvPr>
        </p:nvGraphicFramePr>
        <p:xfrm>
          <a:off x="303560" y="1835036"/>
          <a:ext cx="433534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347">
                  <a:extLst>
                    <a:ext uri="{9D8B030D-6E8A-4147-A177-3AD203B41FA5}">
                      <a16:colId xmlns:a16="http://schemas.microsoft.com/office/drawing/2014/main" val="324560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Dataset:</a:t>
                      </a:r>
                    </a:p>
                    <a:p>
                      <a:r>
                        <a:rPr lang="en-US" dirty="0"/>
                        <a:t>3 samples, each sample has 2 features.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4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2DA7683-FF70-13FC-7762-F1D094B5AFEC}"/>
              </a:ext>
            </a:extLst>
          </p:cNvPr>
          <p:cNvGrpSpPr/>
          <p:nvPr/>
        </p:nvGrpSpPr>
        <p:grpSpPr>
          <a:xfrm>
            <a:off x="493497" y="364761"/>
            <a:ext cx="11600301" cy="4608740"/>
            <a:chOff x="493497" y="364761"/>
            <a:chExt cx="11600301" cy="46087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3F8DA3-82CA-37AF-86E5-D0BE88117F1C}"/>
                </a:ext>
              </a:extLst>
            </p:cNvPr>
            <p:cNvSpPr/>
            <p:nvPr/>
          </p:nvSpPr>
          <p:spPr>
            <a:xfrm>
              <a:off x="493497" y="1516754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B3F789-60C6-B54D-0269-9FBCA36B7D0F}"/>
                </a:ext>
              </a:extLst>
            </p:cNvPr>
            <p:cNvSpPr/>
            <p:nvPr/>
          </p:nvSpPr>
          <p:spPr>
            <a:xfrm>
              <a:off x="493497" y="2980608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7A42FA-3555-09DC-4B6E-1712C8DA2162}"/>
                </a:ext>
              </a:extLst>
            </p:cNvPr>
            <p:cNvSpPr/>
            <p:nvPr/>
          </p:nvSpPr>
          <p:spPr>
            <a:xfrm>
              <a:off x="2453788" y="1487792"/>
              <a:ext cx="738807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N1,f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B9097A-CEE7-28DE-33C2-F46C1AE65F28}"/>
                </a:ext>
              </a:extLst>
            </p:cNvPr>
            <p:cNvSpPr/>
            <p:nvPr/>
          </p:nvSpPr>
          <p:spPr>
            <a:xfrm>
              <a:off x="2468573" y="3026660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N2, 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4DCF81-F0BF-A8FD-56D1-3BB3C50071FF}"/>
                </a:ext>
              </a:extLst>
            </p:cNvPr>
            <p:cNvSpPr/>
            <p:nvPr/>
          </p:nvSpPr>
          <p:spPr>
            <a:xfrm>
              <a:off x="5448034" y="1374472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O1,g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1FADF9-638B-DA0A-86C2-26095EDD8FDC}"/>
                </a:ext>
              </a:extLst>
            </p:cNvPr>
            <p:cNvSpPr/>
            <p:nvPr/>
          </p:nvSpPr>
          <p:spPr>
            <a:xfrm>
              <a:off x="5466840" y="2444609"/>
              <a:ext cx="738805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O2,g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E50E6B-43E6-E911-5F9E-D74725C7A8D4}"/>
                </a:ext>
              </a:extLst>
            </p:cNvPr>
            <p:cNvSpPr/>
            <p:nvPr/>
          </p:nvSpPr>
          <p:spPr>
            <a:xfrm>
              <a:off x="5496546" y="3497501"/>
              <a:ext cx="738804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O3,g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54DB32-2CA2-5009-F23D-2ADBA0894382}"/>
                </a:ext>
              </a:extLst>
            </p:cNvPr>
            <p:cNvSpPr/>
            <p:nvPr/>
          </p:nvSpPr>
          <p:spPr>
            <a:xfrm>
              <a:off x="1232736" y="1368353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EB0D4D-1F51-ED96-7E35-B01CCB5E8D9A}"/>
                </a:ext>
              </a:extLst>
            </p:cNvPr>
            <p:cNvSpPr/>
            <p:nvPr/>
          </p:nvSpPr>
          <p:spPr>
            <a:xfrm>
              <a:off x="1232735" y="1991792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02FF19-9283-E3AB-43FD-2A28FE34110C}"/>
                </a:ext>
              </a:extLst>
            </p:cNvPr>
            <p:cNvSpPr/>
            <p:nvPr/>
          </p:nvSpPr>
          <p:spPr>
            <a:xfrm>
              <a:off x="1232735" y="346347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W_2,N2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36D8E5-309F-F521-A44F-09E0CCD4FBDE}"/>
                </a:ext>
              </a:extLst>
            </p:cNvPr>
            <p:cNvSpPr/>
            <p:nvPr/>
          </p:nvSpPr>
          <p:spPr>
            <a:xfrm>
              <a:off x="1232735" y="282982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E58FAE-849E-D6FB-1248-8FEA03BEE775}"/>
                </a:ext>
              </a:extLst>
            </p:cNvPr>
            <p:cNvSpPr/>
            <p:nvPr/>
          </p:nvSpPr>
          <p:spPr>
            <a:xfrm>
              <a:off x="2451758" y="36476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C2F2AA-342A-F113-F3B3-2E7B429E3077}"/>
                </a:ext>
              </a:extLst>
            </p:cNvPr>
            <p:cNvSpPr/>
            <p:nvPr/>
          </p:nvSpPr>
          <p:spPr>
            <a:xfrm>
              <a:off x="2477976" y="4083273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235B70-E9E2-186A-E2FD-A56221575F1A}"/>
                </a:ext>
              </a:extLst>
            </p:cNvPr>
            <p:cNvSpPr/>
            <p:nvPr/>
          </p:nvSpPr>
          <p:spPr>
            <a:xfrm>
              <a:off x="3700817" y="1271842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14C226-771A-D4B5-92A2-F36EEAF412C2}"/>
                </a:ext>
              </a:extLst>
            </p:cNvPr>
            <p:cNvSpPr/>
            <p:nvPr/>
          </p:nvSpPr>
          <p:spPr>
            <a:xfrm>
              <a:off x="3700817" y="158887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09E8D8-9CA6-DF78-7AA5-40BE59E273B8}"/>
                </a:ext>
              </a:extLst>
            </p:cNvPr>
            <p:cNvSpPr/>
            <p:nvPr/>
          </p:nvSpPr>
          <p:spPr>
            <a:xfrm>
              <a:off x="3700816" y="195723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6EF6C3-E054-2CDE-653E-C25CEF1F7F13}"/>
                </a:ext>
              </a:extLst>
            </p:cNvPr>
            <p:cNvSpPr/>
            <p:nvPr/>
          </p:nvSpPr>
          <p:spPr>
            <a:xfrm>
              <a:off x="3733072" y="2829828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A028DB-2592-E26C-0975-32B1EFB538F7}"/>
                </a:ext>
              </a:extLst>
            </p:cNvPr>
            <p:cNvSpPr/>
            <p:nvPr/>
          </p:nvSpPr>
          <p:spPr>
            <a:xfrm>
              <a:off x="3731730" y="3263221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432F29-B949-8EC2-0769-6A12971C0BAF}"/>
                </a:ext>
              </a:extLst>
            </p:cNvPr>
            <p:cNvSpPr/>
            <p:nvPr/>
          </p:nvSpPr>
          <p:spPr>
            <a:xfrm>
              <a:off x="3731729" y="3708360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6A93DE-C139-5515-60BA-D7EAF414A710}"/>
                </a:ext>
              </a:extLst>
            </p:cNvPr>
            <p:cNvSpPr/>
            <p:nvPr/>
          </p:nvSpPr>
          <p:spPr>
            <a:xfrm>
              <a:off x="5466840" y="368690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68754-0EDE-5551-F72D-97CF0E3CF74F}"/>
                </a:ext>
              </a:extLst>
            </p:cNvPr>
            <p:cNvSpPr/>
            <p:nvPr/>
          </p:nvSpPr>
          <p:spPr>
            <a:xfrm>
              <a:off x="6241332" y="1754558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3E7495-E10F-D0C9-3260-2EE138897C1B}"/>
                </a:ext>
              </a:extLst>
            </p:cNvPr>
            <p:cNvSpPr/>
            <p:nvPr/>
          </p:nvSpPr>
          <p:spPr>
            <a:xfrm>
              <a:off x="5502725" y="425350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r>
                <a:rPr lang="en-US" b="1">
                  <a:solidFill>
                    <a:schemeClr val="tx1"/>
                  </a:solidFill>
                </a:rPr>
                <a:t>_O3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499F04-1BC9-9135-636B-51D2EA33EA9F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 flipV="1">
              <a:off x="997497" y="1491120"/>
              <a:ext cx="235239" cy="27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DD7819-3C77-4153-37D8-75E24DB3911E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2216563" y="1491120"/>
              <a:ext cx="237225" cy="24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4761E4-8971-D180-25CF-EB85E263C4CC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>
              <a:off x="2811758" y="1084761"/>
              <a:ext cx="11434" cy="403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1BD4BB-5BFB-BDD2-C5C7-A396946B2793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>
              <a:off x="2216562" y="2114559"/>
              <a:ext cx="252011" cy="1164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9959E9B-B236-9E01-F2D3-32339A382887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997497" y="1768754"/>
              <a:ext cx="235238" cy="345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2B206B-5B71-48B3-9F17-3FD26C703F41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997497" y="2952595"/>
              <a:ext cx="235238" cy="280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971C12-1D8E-077C-F24F-2F855D9DECD3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2216562" y="1739792"/>
              <a:ext cx="237226" cy="1212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19D0AB-1B47-A3AB-075E-99DD0F4B2676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997497" y="3232608"/>
              <a:ext cx="235238" cy="353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5249B17-AA33-B80F-52E7-5B477AFA6B52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216562" y="3278660"/>
              <a:ext cx="252011" cy="307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243E61D-5D96-4A64-65AD-8C0E9D18413C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V="1">
              <a:off x="2837976" y="3530660"/>
              <a:ext cx="0" cy="552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D798B9-A8C7-A007-D985-1B5790517A63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 flipV="1">
              <a:off x="3192595" y="1397842"/>
              <a:ext cx="508222" cy="34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6AE6D1-097E-C8B5-E89D-DA5CD7D41CAF}"/>
                </a:ext>
              </a:extLst>
            </p:cNvPr>
            <p:cNvCxnSpPr>
              <a:cxnSpLocks/>
              <a:stCxn id="6" idx="3"/>
              <a:endCxn id="18" idx="1"/>
            </p:cNvCxnSpPr>
            <p:nvPr/>
          </p:nvCxnSpPr>
          <p:spPr>
            <a:xfrm flipV="1">
              <a:off x="3192595" y="1714875"/>
              <a:ext cx="508222" cy="24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4A3DDE6-3523-5B30-6CE0-017AABD3BD6E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3192595" y="1739792"/>
              <a:ext cx="508221" cy="343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2D26586-A975-404C-C94A-7ADAED0A2302}"/>
                </a:ext>
              </a:extLst>
            </p:cNvPr>
            <p:cNvCxnSpPr>
              <a:cxnSpLocks/>
              <a:stCxn id="7" idx="3"/>
              <a:endCxn id="20" idx="1"/>
            </p:cNvCxnSpPr>
            <p:nvPr/>
          </p:nvCxnSpPr>
          <p:spPr>
            <a:xfrm flipV="1">
              <a:off x="3207379" y="2955828"/>
              <a:ext cx="525693" cy="32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062CEA7-C61D-7CC4-253E-2501F7D5971F}"/>
                </a:ext>
              </a:extLst>
            </p:cNvPr>
            <p:cNvCxnSpPr>
              <a:cxnSpLocks/>
              <a:stCxn id="7" idx="3"/>
              <a:endCxn id="21" idx="1"/>
            </p:cNvCxnSpPr>
            <p:nvPr/>
          </p:nvCxnSpPr>
          <p:spPr>
            <a:xfrm>
              <a:off x="3207379" y="3278660"/>
              <a:ext cx="524351" cy="110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3F3E87-8F7B-5ED8-54CD-565F4FB98819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>
              <a:off x="3207379" y="3278660"/>
              <a:ext cx="524350" cy="55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8F4D60B-89DF-DF33-7C7D-EF3A5185950B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4894420" y="1397842"/>
              <a:ext cx="553614" cy="228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571EF78-17A6-9BA2-AEFE-62AEBE36D24C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>
              <a:off x="4894420" y="1714875"/>
              <a:ext cx="572420" cy="981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121991C-DE57-F75B-ED84-5628417DE9E9}"/>
                </a:ext>
              </a:extLst>
            </p:cNvPr>
            <p:cNvCxnSpPr>
              <a:cxnSpLocks/>
              <a:stCxn id="19" idx="3"/>
              <a:endCxn id="10" idx="1"/>
            </p:cNvCxnSpPr>
            <p:nvPr/>
          </p:nvCxnSpPr>
          <p:spPr>
            <a:xfrm>
              <a:off x="4894419" y="2083235"/>
              <a:ext cx="602127" cy="1666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B0CA99B-AD35-26E6-AA14-96F14CF66B3B}"/>
                </a:ext>
              </a:extLst>
            </p:cNvPr>
            <p:cNvCxnSpPr>
              <a:cxnSpLocks/>
              <a:stCxn id="20" idx="3"/>
              <a:endCxn id="8" idx="1"/>
            </p:cNvCxnSpPr>
            <p:nvPr/>
          </p:nvCxnSpPr>
          <p:spPr>
            <a:xfrm flipV="1">
              <a:off x="4926675" y="1626472"/>
              <a:ext cx="521359" cy="1329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BDBB87-C1BD-D439-FCE5-E2A173631CB8}"/>
                </a:ext>
              </a:extLst>
            </p:cNvPr>
            <p:cNvCxnSpPr>
              <a:cxnSpLocks/>
              <a:stCxn id="21" idx="3"/>
              <a:endCxn id="9" idx="1"/>
            </p:cNvCxnSpPr>
            <p:nvPr/>
          </p:nvCxnSpPr>
          <p:spPr>
            <a:xfrm flipV="1">
              <a:off x="4925333" y="2696609"/>
              <a:ext cx="541507" cy="692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C490113-7EAC-1140-2061-71127FD3C53A}"/>
                </a:ext>
              </a:extLst>
            </p:cNvPr>
            <p:cNvCxnSpPr>
              <a:cxnSpLocks/>
              <a:stCxn id="22" idx="3"/>
              <a:endCxn id="10" idx="1"/>
            </p:cNvCxnSpPr>
            <p:nvPr/>
          </p:nvCxnSpPr>
          <p:spPr>
            <a:xfrm flipV="1">
              <a:off x="4925332" y="3749501"/>
              <a:ext cx="571214" cy="84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52E1F28-3821-8171-44BD-80329FD6A533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V="1">
              <a:off x="5862725" y="4001501"/>
              <a:ext cx="3223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92A7673-9ED8-C7B2-8441-A330F8E926D6}"/>
                </a:ext>
              </a:extLst>
            </p:cNvPr>
            <p:cNvCxnSpPr>
              <a:cxnSpLocks/>
              <a:stCxn id="24" idx="1"/>
              <a:endCxn id="9" idx="0"/>
            </p:cNvCxnSpPr>
            <p:nvPr/>
          </p:nvCxnSpPr>
          <p:spPr>
            <a:xfrm flipH="1">
              <a:off x="5836243" y="2114558"/>
              <a:ext cx="405089" cy="330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6BAF4D7-8654-BEE1-57ED-23B952AD4682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5817437" y="1088690"/>
              <a:ext cx="9403" cy="28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7F6D4D2-7CD4-442C-315D-85D8AB7521D4}"/>
                </a:ext>
              </a:extLst>
            </p:cNvPr>
            <p:cNvSpPr/>
            <p:nvPr/>
          </p:nvSpPr>
          <p:spPr>
            <a:xfrm>
              <a:off x="7267528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4BCF81E-2CD4-CA98-3A0B-B0D505BC6D9F}"/>
                </a:ext>
              </a:extLst>
            </p:cNvPr>
            <p:cNvSpPr/>
            <p:nvPr/>
          </p:nvSpPr>
          <p:spPr>
            <a:xfrm>
              <a:off x="7267528" y="231986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5C18360-65A5-E642-09D6-1E05DF456278}"/>
                </a:ext>
              </a:extLst>
            </p:cNvPr>
            <p:cNvSpPr/>
            <p:nvPr/>
          </p:nvSpPr>
          <p:spPr>
            <a:xfrm>
              <a:off x="7267528" y="340750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B2F5CE-1D81-DF76-A554-73ED332F2051}"/>
                </a:ext>
              </a:extLst>
            </p:cNvPr>
            <p:cNvCxnSpPr>
              <a:cxnSpLocks/>
              <a:stCxn id="8" idx="3"/>
              <a:endCxn id="120" idx="2"/>
            </p:cNvCxnSpPr>
            <p:nvPr/>
          </p:nvCxnSpPr>
          <p:spPr>
            <a:xfrm flipV="1">
              <a:off x="6186840" y="1473769"/>
              <a:ext cx="1080688" cy="15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C35D198-2493-3982-8994-1B4658C34AA8}"/>
                </a:ext>
              </a:extLst>
            </p:cNvPr>
            <p:cNvCxnSpPr>
              <a:cxnSpLocks/>
              <a:stCxn id="9" idx="3"/>
              <a:endCxn id="121" idx="2"/>
            </p:cNvCxnSpPr>
            <p:nvPr/>
          </p:nvCxnSpPr>
          <p:spPr>
            <a:xfrm flipV="1">
              <a:off x="6205645" y="2679861"/>
              <a:ext cx="1061883" cy="1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1A7D98F-BC21-DE23-8F4F-52317C36D9CC}"/>
                </a:ext>
              </a:extLst>
            </p:cNvPr>
            <p:cNvCxnSpPr>
              <a:cxnSpLocks/>
              <a:stCxn id="10" idx="3"/>
              <a:endCxn id="122" idx="2"/>
            </p:cNvCxnSpPr>
            <p:nvPr/>
          </p:nvCxnSpPr>
          <p:spPr>
            <a:xfrm>
              <a:off x="6235350" y="3749501"/>
              <a:ext cx="1032178" cy="1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697B17-9675-18A2-2D28-3CA5505A53CC}"/>
                </a:ext>
              </a:extLst>
            </p:cNvPr>
            <p:cNvSpPr/>
            <p:nvPr/>
          </p:nvSpPr>
          <p:spPr>
            <a:xfrm>
              <a:off x="8659785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962CED3-D772-8252-600B-263CECF821DD}"/>
                </a:ext>
              </a:extLst>
            </p:cNvPr>
            <p:cNvSpPr/>
            <p:nvPr/>
          </p:nvSpPr>
          <p:spPr>
            <a:xfrm>
              <a:off x="8674873" y="2343676"/>
              <a:ext cx="1122865" cy="6891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62FCD31-1DA6-F2A3-ACB4-C6701131E382}"/>
                </a:ext>
              </a:extLst>
            </p:cNvPr>
            <p:cNvSpPr/>
            <p:nvPr/>
          </p:nvSpPr>
          <p:spPr>
            <a:xfrm>
              <a:off x="8674874" y="3424353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8C59900-0B35-3E95-DB3F-F72526308A2C}"/>
                </a:ext>
              </a:extLst>
            </p:cNvPr>
            <p:cNvCxnSpPr>
              <a:cxnSpLocks/>
              <a:stCxn id="120" idx="6"/>
              <a:endCxn id="141" idx="2"/>
            </p:cNvCxnSpPr>
            <p:nvPr/>
          </p:nvCxnSpPr>
          <p:spPr>
            <a:xfrm>
              <a:off x="8390393" y="1473769"/>
              <a:ext cx="269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94FD42-D32D-6B99-4459-180BAFB50488}"/>
                </a:ext>
              </a:extLst>
            </p:cNvPr>
            <p:cNvCxnSpPr>
              <a:cxnSpLocks/>
              <a:stCxn id="121" idx="6"/>
              <a:endCxn id="142" idx="2"/>
            </p:cNvCxnSpPr>
            <p:nvPr/>
          </p:nvCxnSpPr>
          <p:spPr>
            <a:xfrm>
              <a:off x="8390393" y="2679861"/>
              <a:ext cx="284480" cy="8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5CEE02-F8A3-08EA-3059-CA0C0F6DD4DB}"/>
                </a:ext>
              </a:extLst>
            </p:cNvPr>
            <p:cNvSpPr/>
            <p:nvPr/>
          </p:nvSpPr>
          <p:spPr>
            <a:xfrm>
              <a:off x="7115409" y="879977"/>
              <a:ext cx="2780252" cy="37586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E2A5297-0188-D50F-0976-1E1F877BAD03}"/>
                </a:ext>
              </a:extLst>
            </p:cNvPr>
            <p:cNvCxnSpPr>
              <a:cxnSpLocks/>
              <a:stCxn id="122" idx="6"/>
              <a:endCxn id="143" idx="2"/>
            </p:cNvCxnSpPr>
            <p:nvPr/>
          </p:nvCxnSpPr>
          <p:spPr>
            <a:xfrm>
              <a:off x="8390393" y="3767501"/>
              <a:ext cx="284481" cy="16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0956184-5CF2-42B0-1EA6-D46675B33327}"/>
                </a:ext>
              </a:extLst>
            </p:cNvPr>
            <p:cNvSpPr/>
            <p:nvPr/>
          </p:nvSpPr>
          <p:spPr>
            <a:xfrm>
              <a:off x="10274662" y="2361828"/>
              <a:ext cx="1819136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‘difference’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A354A15-AE51-4414-18C9-3617F2E3C2E6}"/>
                </a:ext>
              </a:extLst>
            </p:cNvPr>
            <p:cNvCxnSpPr>
              <a:stCxn id="158" idx="3"/>
              <a:endCxn id="159" idx="2"/>
            </p:cNvCxnSpPr>
            <p:nvPr/>
          </p:nvCxnSpPr>
          <p:spPr>
            <a:xfrm flipV="1">
              <a:off x="9895661" y="2721828"/>
              <a:ext cx="379001" cy="3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06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344E473-33DA-F45A-4801-448D9CB21CD4}"/>
              </a:ext>
            </a:extLst>
          </p:cNvPr>
          <p:cNvGrpSpPr/>
          <p:nvPr/>
        </p:nvGrpSpPr>
        <p:grpSpPr>
          <a:xfrm>
            <a:off x="1592119" y="2384387"/>
            <a:ext cx="8621053" cy="2089225"/>
            <a:chOff x="706294" y="2302172"/>
            <a:chExt cx="8621053" cy="20892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/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417" r="-4167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/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6250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/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955" r="-13636" b="-29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/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865" t="-2128" r="-12360" b="-319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/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989" r="-89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/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/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/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273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/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/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/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8434" r="-3614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/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333" r="-3571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/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333" r="-3571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BB8352-B851-9331-6AD3-539A8250F2A9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988971" y="3089280"/>
              <a:ext cx="173928" cy="129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2D6A791-CF12-DA9B-C880-C4D60AFFBFB2}"/>
                </a:ext>
              </a:extLst>
            </p:cNvPr>
            <p:cNvCxnSpPr>
              <a:cxnSpLocks/>
              <a:stCxn id="10" idx="3"/>
              <a:endCxn id="5" idx="1"/>
            </p:cNvCxnSpPr>
            <p:nvPr/>
          </p:nvCxnSpPr>
          <p:spPr>
            <a:xfrm>
              <a:off x="1904512" y="3350426"/>
              <a:ext cx="294678" cy="4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77ABDF-B2F9-4AAE-EEA7-917D594EBFC5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 flipV="1">
              <a:off x="987717" y="3662562"/>
              <a:ext cx="175182" cy="11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B9D81F9-62A6-6329-448A-81163BFA6F20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987717" y="3778448"/>
              <a:ext cx="175182" cy="132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/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blipFill>
                  <a:blip r:embed="rId15"/>
                  <a:stretch>
                    <a:fillRect l="-2521" r="-5882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/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blipFill>
                  <a:blip r:embed="rId16"/>
                  <a:stretch>
                    <a:fillRect l="-5556" r="-5556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/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blipFill>
                  <a:blip r:embed="rId17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/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blipFill>
                  <a:blip r:embed="rId18"/>
                  <a:stretch>
                    <a:fillRect l="-1639" r="-4918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/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blipFill>
                  <a:blip r:embed="rId19"/>
                  <a:stretch>
                    <a:fillRect l="-1887" r="-5660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/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blipFill>
                  <a:blip r:embed="rId20"/>
                  <a:stretch>
                    <a:fillRect l="-1887" r="-5660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/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blipFill>
                  <a:blip r:embed="rId21"/>
                  <a:stretch>
                    <a:fillRect l="-2609" r="-608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/>
                <p:nvPr/>
              </p:nvSpPr>
              <p:spPr>
                <a:xfrm>
                  <a:off x="3741824" y="2302172"/>
                  <a:ext cx="44864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824" y="2302172"/>
                  <a:ext cx="448649" cy="167162"/>
                </a:xfrm>
                <a:prstGeom prst="rect">
                  <a:avLst/>
                </a:prstGeom>
                <a:blipFill>
                  <a:blip r:embed="rId22"/>
                  <a:stretch>
                    <a:fillRect l="-6757" r="-675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/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blipFill>
                  <a:blip r:embed="rId23"/>
                  <a:stretch>
                    <a:fillRect l="-6849" r="-6849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94D215-C88D-7906-7F80-BCA515A3D0B4}"/>
                </a:ext>
              </a:extLst>
            </p:cNvPr>
            <p:cNvCxnSpPr>
              <a:cxnSpLocks/>
              <a:stCxn id="8" idx="0"/>
              <a:endCxn id="5" idx="1"/>
            </p:cNvCxnSpPr>
            <p:nvPr/>
          </p:nvCxnSpPr>
          <p:spPr>
            <a:xfrm flipV="1">
              <a:off x="1912174" y="3772455"/>
              <a:ext cx="287016" cy="303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91150AD-45B3-7547-4F67-E20138A202E2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2710758" y="2895772"/>
              <a:ext cx="229436" cy="186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BC636C-E54F-6DF1-AA38-24FED32E265D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2728501" y="3772455"/>
              <a:ext cx="211693" cy="14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7689AC2-89AA-9C7A-F53E-8885DFBCDAE6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2710758" y="3082120"/>
              <a:ext cx="229436" cy="201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DF23421-CD34-E0AB-32EA-DE56F61C1C1E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2710758" y="3082120"/>
              <a:ext cx="229436" cy="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6A4969-BAAC-3813-B8EA-5A59E73525AC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28501" y="3772455"/>
              <a:ext cx="211693" cy="208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BE1A1A0-9BBF-A836-7E1E-EA33E9405F2C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 flipV="1">
              <a:off x="2728501" y="3593502"/>
              <a:ext cx="211693" cy="178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/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=−0.1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blipFill>
                  <a:blip r:embed="rId24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/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=2.4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blipFill>
                  <a:blip r:embed="rId25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/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blipFill>
                  <a:blip r:embed="rId26"/>
                  <a:stretch>
                    <a:fillRect l="-2290" r="-381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/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=−5.2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blipFill>
                  <a:blip r:embed="rId27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/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=3.7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blipFill>
                  <a:blip r:embed="rId28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09AA25-69A0-99D3-3D23-BCAA97AA5027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1889828" y="3082120"/>
              <a:ext cx="296940" cy="7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49F1AB6-DD5E-DFD6-23A3-54164E1F3485}"/>
                </a:ext>
              </a:extLst>
            </p:cNvPr>
            <p:cNvCxnSpPr>
              <a:cxnSpLocks/>
              <a:stCxn id="7" idx="2"/>
              <a:endCxn id="4" idx="1"/>
            </p:cNvCxnSpPr>
            <p:nvPr/>
          </p:nvCxnSpPr>
          <p:spPr>
            <a:xfrm>
              <a:off x="1924596" y="2881503"/>
              <a:ext cx="262172" cy="200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8CF5F7A-01E4-0838-0249-C652D86595FB}"/>
                </a:ext>
              </a:extLst>
            </p:cNvPr>
            <p:cNvCxnSpPr>
              <a:cxnSpLocks/>
              <a:stCxn id="2" idx="3"/>
              <a:endCxn id="10" idx="1"/>
            </p:cNvCxnSpPr>
            <p:nvPr/>
          </p:nvCxnSpPr>
          <p:spPr>
            <a:xfrm>
              <a:off x="988971" y="3218738"/>
              <a:ext cx="173928" cy="13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96F546-7385-C406-0FEA-B942C6D138E4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1811282" y="3082120"/>
              <a:ext cx="375486" cy="580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E8E2A19-56E4-2645-05D5-F7A353804F44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 flipV="1">
              <a:off x="1811282" y="3772455"/>
              <a:ext cx="387908" cy="138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3DDEC0E-0E95-A448-2F12-F5472A679D54}"/>
                </a:ext>
              </a:extLst>
            </p:cNvPr>
            <p:cNvCxnSpPr>
              <a:cxnSpLocks/>
              <a:stCxn id="19" idx="2"/>
              <a:endCxn id="22" idx="1"/>
            </p:cNvCxnSpPr>
            <p:nvPr/>
          </p:nvCxnSpPr>
          <p:spPr>
            <a:xfrm>
              <a:off x="3966149" y="2469334"/>
              <a:ext cx="323173" cy="228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B7BFEC8-136C-01D5-5113-6EE7D6DC7B5E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741824" y="2697576"/>
              <a:ext cx="547498" cy="198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EE5D2E8-7962-09BF-3865-CC8E495FC9A0}"/>
                </a:ext>
              </a:extLst>
            </p:cNvPr>
            <p:cNvCxnSpPr>
              <a:cxnSpLocks/>
              <a:stCxn id="14" idx="3"/>
              <a:endCxn id="23" idx="1"/>
            </p:cNvCxnSpPr>
            <p:nvPr/>
          </p:nvCxnSpPr>
          <p:spPr>
            <a:xfrm>
              <a:off x="3645644" y="3085700"/>
              <a:ext cx="648999" cy="31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A6F14C73-31E1-ED50-05D9-823B12D7964F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>
              <a:off x="3741824" y="3283500"/>
              <a:ext cx="552819" cy="778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CD82F64C-4E40-8845-E280-ED736865D296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3645644" y="2697576"/>
              <a:ext cx="643678" cy="89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8B98A17-10D1-AD45-D3B5-9E72696F0272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 flipV="1">
              <a:off x="3741824" y="3405345"/>
              <a:ext cx="552819" cy="381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D96C91F-8A9D-A84E-D949-CAC4B9EF6D90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>
              <a:off x="3645644" y="3980687"/>
              <a:ext cx="648999" cy="81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2471B074-2809-EA97-A5BA-5FE4EFDA00B9}"/>
                </a:ext>
              </a:extLst>
            </p:cNvPr>
            <p:cNvCxnSpPr>
              <a:cxnSpLocks/>
              <a:stCxn id="21" idx="0"/>
              <a:endCxn id="24" idx="1"/>
            </p:cNvCxnSpPr>
            <p:nvPr/>
          </p:nvCxnSpPr>
          <p:spPr>
            <a:xfrm flipV="1">
              <a:off x="3969239" y="4062132"/>
              <a:ext cx="325404" cy="1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C850047F-324D-F51E-BDF4-AAD4A3039C9B}"/>
                </a:ext>
              </a:extLst>
            </p:cNvPr>
            <p:cNvCxnSpPr>
              <a:cxnSpLocks/>
              <a:stCxn id="20" idx="2"/>
              <a:endCxn id="23" idx="1"/>
            </p:cNvCxnSpPr>
            <p:nvPr/>
          </p:nvCxnSpPr>
          <p:spPr>
            <a:xfrm flipH="1">
              <a:off x="4294643" y="3145397"/>
              <a:ext cx="92005" cy="25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/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blipFill>
                  <a:blip r:embed="rId29"/>
                  <a:stretch>
                    <a:fillRect l="-6757" r="-6757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8DC2F77-62B9-7B2C-4CDC-03F4B90B62B2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4821199" y="2697576"/>
              <a:ext cx="3670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A531BC6-9BAE-B5C4-51C6-CD976A4E28D9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5841727" y="2697576"/>
              <a:ext cx="508548" cy="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CA75D36-5961-3788-E3DC-D8A23291E828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831841" y="3405345"/>
              <a:ext cx="356436" cy="4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31112501-620E-2BB6-4E45-A2C8CB13ED06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 flipV="1">
              <a:off x="4831841" y="4062131"/>
              <a:ext cx="35643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98329F93-59B7-F022-076C-68E386FF8815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5841726" y="3409876"/>
              <a:ext cx="508549" cy="3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FA545D9-73AC-835A-BFC0-74C28638B0EC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5841726" y="4062131"/>
              <a:ext cx="503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3EE1588-214A-449C-61AE-202D13EFDF41}"/>
                </a:ext>
              </a:extLst>
            </p:cNvPr>
            <p:cNvSpPr/>
            <p:nvPr/>
          </p:nvSpPr>
          <p:spPr>
            <a:xfrm>
              <a:off x="5000093" y="2302172"/>
              <a:ext cx="2143600" cy="2080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F0B8729-D25A-8894-A55E-4F9882A28994}"/>
                </a:ext>
              </a:extLst>
            </p:cNvPr>
            <p:cNvSpPr/>
            <p:nvPr/>
          </p:nvSpPr>
          <p:spPr>
            <a:xfrm>
              <a:off x="7532814" y="3061361"/>
              <a:ext cx="1794533" cy="560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‘difference’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59BF2465-A656-148B-6F62-7CEA9693037B}"/>
                </a:ext>
              </a:extLst>
            </p:cNvPr>
            <p:cNvCxnSpPr>
              <a:cxnSpLocks/>
              <a:stCxn id="237" idx="3"/>
              <a:endCxn id="239" idx="2"/>
            </p:cNvCxnSpPr>
            <p:nvPr/>
          </p:nvCxnSpPr>
          <p:spPr>
            <a:xfrm flipV="1">
              <a:off x="7143693" y="3341553"/>
              <a:ext cx="389121" cy="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55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210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HUILIN</dc:creator>
  <cp:lastModifiedBy>LI HUILIN</cp:lastModifiedBy>
  <cp:revision>22</cp:revision>
  <dcterms:created xsi:type="dcterms:W3CDTF">2023-04-18T08:50:31Z</dcterms:created>
  <dcterms:modified xsi:type="dcterms:W3CDTF">2023-04-24T17:32:13Z</dcterms:modified>
</cp:coreProperties>
</file>