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  <a:srgbClr val="FF66CC"/>
    <a:srgbClr val="00B0F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992" y="72"/>
      </p:cViewPr>
      <p:guideLst>
        <p:guide orient="horz" pos="2137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346F-6347-CFB6-28A1-58612799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6FF4B-9D48-991D-FC18-3667745F6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5982-56A1-6B1C-3A5B-9E079AB0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73AE-98F1-DCE9-D5F2-5363F8B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4F8A-23ED-A409-9803-167B9DA1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468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681F-0107-84BF-F070-203A86AF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63E2D-E13D-8545-250D-51ED8FA8B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B6FA-A4DE-A1AE-2048-79288D73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C200F-FEB2-4B70-A892-9B14DBCC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A78C-296C-3E26-509E-09A96ADF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212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723D-0E71-AF51-52A5-3DEFE197E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CFA18-3EC1-AA9D-0115-1301193D3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EA5B-A861-E9B9-3AC4-01BFFD48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0ABD-60CF-3397-F3E6-8FE1F540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56531-BA79-2633-3AA5-E9E70036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675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C39C-8C5F-0B22-E9FA-F7597834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DC45-692C-BFCE-24E5-AEA2B053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20CCB-966C-8F91-4FF2-59DB43F1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DDF21-44C7-1070-5225-EE18A807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E5CF2-D47F-0F81-8F0F-29FECA91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41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0104-CBF3-A0A5-0909-29BB4277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1AE65-886E-B400-3654-C2CDA834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88B8-C838-382E-EF37-B9D87F95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8324-FEAB-60D0-EE27-ABCA5C6E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47E98-EC23-2883-6828-3A73FFD1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11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3E49-8202-8823-25A8-482B5F4D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8ADF-5B6B-0634-EA35-3E38B8E82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CD8ED-3648-6A9D-1BC4-CC72469C9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6AEFE-B0C6-AE9B-FBB0-3E28B2AE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A2516-B61D-CE0F-E352-85D35FCE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E1D03-F31D-5C57-322E-972C88B2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241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DE6B-D00E-2B06-C6C1-A85A3845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6C466-63D9-C548-837C-FC7520AA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61944-4F03-1196-FCD2-1DD486ABA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AEBD5-AA23-038B-4EA4-AB4A8F56F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E65E2-1B3C-3250-CD1B-AC817A422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A8DEC-62ED-ADD4-445D-B57C7E3A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A41CD-63A1-BCC6-903E-891823E9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80632-BF37-8042-5C8E-32265CA7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37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9047-ADC3-A3AC-4177-1630E75A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39CC4-53F5-8FF9-F2D9-D0282D6C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F02D7-C979-8EE2-09DF-F79A4B3F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0AF0E-ACD9-BF1F-11C1-BBE7546D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475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2C5BE-AB42-2CAB-ED14-F7D1C00E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AAEB2-CFD3-6CA4-AAA1-39B9AE2E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48285-DC5B-8569-54DF-0CC0EAD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33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425E-D7C5-BE37-816F-5D372D74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5B19-E091-BCB9-7E4F-40F4D9C9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F505C-689B-8CFD-D4FA-9729C85AA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862D-1358-C547-4CF8-27053830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F3B3A-98EF-7F78-2D3A-8E5BC76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B6A6E-B8AA-6CED-307E-9297D757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645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6B96-AC13-D570-7B3C-F66700A2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5FB5B-A0EE-A1E2-B445-D7F639DC9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21534-0E00-C8CB-85D1-88761A79A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0BAE9-4CF3-0BB3-05F6-3E11210A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24CD8-663F-E762-6189-BDD1AEF0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431D5-3832-B16C-40A1-F22AA7A2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054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B1BF4-4986-5B7D-9D2F-198D7F16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A3BD4-27B3-037A-62A6-AA0530AD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F8D7F-C092-1690-0FDE-F95FDC1B1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88C4A-E758-4ECA-AE2F-E55A80CB037F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908E-B541-B335-E635-2BF2516EB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12CB-6DBD-2A5B-7E00-69CED69B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81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1.png"/><Relationship Id="rId21" Type="http://schemas.openxmlformats.org/officeDocument/2006/relationships/image" Target="../media/image21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10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5B1E3E8-F04E-387E-30B0-9661A704C97A}"/>
              </a:ext>
            </a:extLst>
          </p:cNvPr>
          <p:cNvGrpSpPr/>
          <p:nvPr/>
        </p:nvGrpSpPr>
        <p:grpSpPr>
          <a:xfrm>
            <a:off x="1312125" y="815357"/>
            <a:ext cx="4547599" cy="2238218"/>
            <a:chOff x="3174379" y="1350615"/>
            <a:chExt cx="4547599" cy="2238218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364349C0-D502-D0D6-A487-ED3AEE081C47}"/>
                </a:ext>
              </a:extLst>
            </p:cNvPr>
            <p:cNvSpPr/>
            <p:nvPr/>
          </p:nvSpPr>
          <p:spPr>
            <a:xfrm>
              <a:off x="5096107" y="2096158"/>
              <a:ext cx="735981" cy="74713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i="1" dirty="0">
                  <a:solidFill>
                    <a:schemeClr val="tx1"/>
                  </a:solidFill>
                </a:rPr>
                <a:t>f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142C9A5-0A25-F54C-1E6A-EC08EC2C1688}"/>
                </a:ext>
              </a:extLst>
            </p:cNvPr>
            <p:cNvGrpSpPr/>
            <p:nvPr/>
          </p:nvGrpSpPr>
          <p:grpSpPr>
            <a:xfrm>
              <a:off x="3174379" y="1350615"/>
              <a:ext cx="612000" cy="2238218"/>
              <a:chOff x="3174379" y="1350615"/>
              <a:chExt cx="612000" cy="2238218"/>
            </a:xfrm>
            <a:noFill/>
          </p:grpSpPr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EDA9B38D-D2E9-7F66-6759-F12E375C3AC6}"/>
                  </a:ext>
                </a:extLst>
              </p:cNvPr>
              <p:cNvSpPr/>
              <p:nvPr/>
            </p:nvSpPr>
            <p:spPr>
              <a:xfrm>
                <a:off x="3174379" y="1350615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x1</a:t>
                </a:r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708C78F7-6A99-69E0-24B7-8C773C6B5D4C}"/>
                  </a:ext>
                </a:extLst>
              </p:cNvPr>
              <p:cNvSpPr/>
              <p:nvPr/>
            </p:nvSpPr>
            <p:spPr>
              <a:xfrm>
                <a:off x="3174379" y="2163724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x2</a:t>
                </a:r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3A7095E7-9B50-1A0A-E0E2-D2F7D3C0B82C}"/>
                  </a:ext>
                </a:extLst>
              </p:cNvPr>
              <p:cNvSpPr/>
              <p:nvPr/>
            </p:nvSpPr>
            <p:spPr>
              <a:xfrm>
                <a:off x="3174379" y="2976833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x3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E35A04-C909-1E0D-D70A-4430ADC012CA}"/>
                </a:ext>
              </a:extLst>
            </p:cNvPr>
            <p:cNvCxnSpPr>
              <a:stCxn id="5" idx="6"/>
              <a:endCxn id="4" idx="2"/>
            </p:cNvCxnSpPr>
            <p:nvPr/>
          </p:nvCxnSpPr>
          <p:spPr>
            <a:xfrm>
              <a:off x="3786379" y="1656615"/>
              <a:ext cx="1309728" cy="813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7A67703-DFCD-2788-A17A-8DAB7983CAB5}"/>
                </a:ext>
              </a:extLst>
            </p:cNvPr>
            <p:cNvCxnSpPr>
              <a:cxnSpLocks/>
              <a:stCxn id="8" idx="6"/>
              <a:endCxn id="4" idx="2"/>
            </p:cNvCxnSpPr>
            <p:nvPr/>
          </p:nvCxnSpPr>
          <p:spPr>
            <a:xfrm>
              <a:off x="3786379" y="2469724"/>
              <a:ext cx="1309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D236E04-DE9F-5AFA-2861-6972D54F998F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3786379" y="2469724"/>
              <a:ext cx="1309728" cy="813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F694C0A-254F-52F4-C385-71724D2B97CC}"/>
                </a:ext>
              </a:extLst>
            </p:cNvPr>
            <p:cNvSpPr/>
            <p:nvPr/>
          </p:nvSpPr>
          <p:spPr>
            <a:xfrm>
              <a:off x="4038059" y="1706990"/>
              <a:ext cx="752048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w1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CD6EF4A1-C967-CEEA-F572-138FA852D534}"/>
                </a:ext>
              </a:extLst>
            </p:cNvPr>
            <p:cNvSpPr/>
            <p:nvPr/>
          </p:nvSpPr>
          <p:spPr>
            <a:xfrm>
              <a:off x="4054125" y="2163724"/>
              <a:ext cx="752049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w2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2E290C4B-0BB5-3A58-9EB6-2A3D7C08ED9E}"/>
                </a:ext>
              </a:extLst>
            </p:cNvPr>
            <p:cNvSpPr/>
            <p:nvPr/>
          </p:nvSpPr>
          <p:spPr>
            <a:xfrm>
              <a:off x="4046090" y="2620458"/>
              <a:ext cx="752050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w3</a:t>
              </a: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6A31B2D3-6CB2-FD1A-19D2-A78616EB9D05}"/>
                </a:ext>
              </a:extLst>
            </p:cNvPr>
            <p:cNvSpPr/>
            <p:nvPr/>
          </p:nvSpPr>
          <p:spPr>
            <a:xfrm>
              <a:off x="5280104" y="1368194"/>
              <a:ext cx="367987" cy="33879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A1B5AE9-5E14-A847-F860-52DC4887C7A9}"/>
                </a:ext>
              </a:extLst>
            </p:cNvPr>
            <p:cNvCxnSpPr>
              <a:cxnSpLocks/>
              <a:stCxn id="27" idx="4"/>
              <a:endCxn id="4" idx="0"/>
            </p:cNvCxnSpPr>
            <p:nvPr/>
          </p:nvCxnSpPr>
          <p:spPr>
            <a:xfrm>
              <a:off x="5464098" y="1706989"/>
              <a:ext cx="0" cy="38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DECC1ECE-7BE7-941B-5FF6-AEB9609112E0}"/>
                </a:ext>
              </a:extLst>
            </p:cNvPr>
            <p:cNvSpPr/>
            <p:nvPr/>
          </p:nvSpPr>
          <p:spPr>
            <a:xfrm>
              <a:off x="6167438" y="2163724"/>
              <a:ext cx="609595" cy="62241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y’</a:t>
              </a: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E959A204-2081-6F4A-2BBF-AD9508780C91}"/>
                </a:ext>
              </a:extLst>
            </p:cNvPr>
            <p:cNvSpPr/>
            <p:nvPr/>
          </p:nvSpPr>
          <p:spPr>
            <a:xfrm>
              <a:off x="7112383" y="2163724"/>
              <a:ext cx="609595" cy="62241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4CA4AD1-B228-6B80-8F1B-90F4F2AE6B4C}"/>
                </a:ext>
              </a:extLst>
            </p:cNvPr>
            <p:cNvCxnSpPr>
              <a:cxnSpLocks/>
              <a:stCxn id="4" idx="6"/>
              <a:endCxn id="33" idx="2"/>
            </p:cNvCxnSpPr>
            <p:nvPr/>
          </p:nvCxnSpPr>
          <p:spPr>
            <a:xfrm>
              <a:off x="5832088" y="2469724"/>
              <a:ext cx="335350" cy="5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B009FB13-E566-54CF-D5E9-CA02B200D745}"/>
                </a:ext>
              </a:extLst>
            </p:cNvPr>
            <p:cNvSpPr/>
            <p:nvPr/>
          </p:nvSpPr>
          <p:spPr>
            <a:xfrm rot="16200000">
              <a:off x="6809048" y="2348015"/>
              <a:ext cx="265961" cy="9916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428B48-4812-DF97-355A-F1168D7235F4}"/>
                </a:ext>
              </a:extLst>
            </p:cNvPr>
            <p:cNvSpPr/>
            <p:nvPr/>
          </p:nvSpPr>
          <p:spPr>
            <a:xfrm>
              <a:off x="6287164" y="3099962"/>
              <a:ext cx="1309728" cy="488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difference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D1B709-B175-3B92-5DEA-E135CF56BEFD}"/>
                </a:ext>
              </a:extLst>
            </p:cNvPr>
            <p:cNvSpPr/>
            <p:nvPr/>
          </p:nvSpPr>
          <p:spPr>
            <a:xfrm>
              <a:off x="4154370" y="1706990"/>
              <a:ext cx="516139" cy="15254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3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ACA4782-7E18-CA5E-90BA-2C7D1021E7C9}"/>
                </a:ext>
              </a:extLst>
            </p:cNvPr>
            <p:cNvCxnSpPr>
              <a:stCxn id="39" idx="1"/>
              <a:endCxn id="27" idx="5"/>
            </p:cNvCxnSpPr>
            <p:nvPr/>
          </p:nvCxnSpPr>
          <p:spPr>
            <a:xfrm flipH="1" flipV="1">
              <a:off x="5594201" y="1657374"/>
              <a:ext cx="692963" cy="1687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729EF12-A00C-9A4D-BFEF-3D9B11ECFFCA}"/>
                </a:ext>
              </a:extLst>
            </p:cNvPr>
            <p:cNvCxnSpPr>
              <a:cxnSpLocks/>
              <a:stCxn id="39" idx="1"/>
              <a:endCxn id="40" idx="3"/>
            </p:cNvCxnSpPr>
            <p:nvPr/>
          </p:nvCxnSpPr>
          <p:spPr>
            <a:xfrm flipH="1" flipV="1">
              <a:off x="4670509" y="2469724"/>
              <a:ext cx="1616655" cy="874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2C42B8-915E-F2E4-FA1A-724AFCAD5DDD}"/>
                  </a:ext>
                </a:extLst>
              </p:cNvPr>
              <p:cNvSpPr txBox="1"/>
              <p:nvPr/>
            </p:nvSpPr>
            <p:spPr>
              <a:xfrm>
                <a:off x="6540500" y="117173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2C42B8-915E-F2E4-FA1A-724AFCAD5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00" y="1171731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84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1302D4-9353-CBF3-B182-DF26AA5A405C}"/>
              </a:ext>
            </a:extLst>
          </p:cNvPr>
          <p:cNvGrpSpPr/>
          <p:nvPr/>
        </p:nvGrpSpPr>
        <p:grpSpPr>
          <a:xfrm>
            <a:off x="1151246" y="2080819"/>
            <a:ext cx="10497986" cy="2696361"/>
            <a:chOff x="1864924" y="2143053"/>
            <a:chExt cx="10497986" cy="269636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07FDA5B-92CE-E7AB-C6FA-7577A607707A}"/>
                </a:ext>
              </a:extLst>
            </p:cNvPr>
            <p:cNvGrpSpPr/>
            <p:nvPr/>
          </p:nvGrpSpPr>
          <p:grpSpPr>
            <a:xfrm>
              <a:off x="1864924" y="2493032"/>
              <a:ext cx="2161200" cy="2161000"/>
              <a:chOff x="1798800" y="720000"/>
              <a:chExt cx="2161200" cy="2161000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AED2A4D-4E21-CB16-EFE3-831756372C34}"/>
                  </a:ext>
                </a:extLst>
              </p:cNvPr>
              <p:cNvSpPr/>
              <p:nvPr/>
            </p:nvSpPr>
            <p:spPr>
              <a:xfrm>
                <a:off x="1800000" y="720000"/>
                <a:ext cx="2160000" cy="216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C9CEF36-ABC1-1E16-9462-02A28B935C05}"/>
                  </a:ext>
                </a:extLst>
              </p:cNvPr>
              <p:cNvSpPr/>
              <p:nvPr/>
            </p:nvSpPr>
            <p:spPr>
              <a:xfrm>
                <a:off x="3240000" y="72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02ED89B-EABA-59FA-82C4-BAF2FE92300C}"/>
                  </a:ext>
                </a:extLst>
              </p:cNvPr>
              <p:cNvSpPr/>
              <p:nvPr/>
            </p:nvSpPr>
            <p:spPr>
              <a:xfrm>
                <a:off x="2880000" y="72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77EBF17B-332E-3D9C-F584-8DEBE8B7AD70}"/>
                  </a:ext>
                </a:extLst>
              </p:cNvPr>
              <p:cNvSpPr/>
              <p:nvPr/>
            </p:nvSpPr>
            <p:spPr>
              <a:xfrm>
                <a:off x="2520000" y="72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9295B75-0F96-7EBC-1845-F4733DAF2023}"/>
                  </a:ext>
                </a:extLst>
              </p:cNvPr>
              <p:cNvSpPr/>
              <p:nvPr/>
            </p:nvSpPr>
            <p:spPr>
              <a:xfrm>
                <a:off x="2160000" y="72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F0EDE25-45D9-BCDA-A57F-C4E80A00E04E}"/>
                  </a:ext>
                </a:extLst>
              </p:cNvPr>
              <p:cNvSpPr/>
              <p:nvPr/>
            </p:nvSpPr>
            <p:spPr>
              <a:xfrm>
                <a:off x="3600000" y="72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F72A2E9-8F41-A91C-EC08-9B02A3C09B56}"/>
                  </a:ext>
                </a:extLst>
              </p:cNvPr>
              <p:cNvSpPr/>
              <p:nvPr/>
            </p:nvSpPr>
            <p:spPr>
              <a:xfrm>
                <a:off x="1800000" y="72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3672612-36AD-1B90-8389-5A37F2D8BBA6}"/>
                  </a:ext>
                </a:extLst>
              </p:cNvPr>
              <p:cNvSpPr/>
              <p:nvPr/>
            </p:nvSpPr>
            <p:spPr>
              <a:xfrm>
                <a:off x="1798800" y="108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42135A7-AEC2-44DE-E2A2-9DE458B9BA57}"/>
                  </a:ext>
                </a:extLst>
              </p:cNvPr>
              <p:cNvSpPr/>
              <p:nvPr/>
            </p:nvSpPr>
            <p:spPr>
              <a:xfrm>
                <a:off x="1798800" y="180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E2D7C88-EB32-3D31-93A7-301EF07E5555}"/>
                  </a:ext>
                </a:extLst>
              </p:cNvPr>
              <p:cNvSpPr/>
              <p:nvPr/>
            </p:nvSpPr>
            <p:spPr>
              <a:xfrm>
                <a:off x="1798800" y="144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CB5FE55-B5BE-E410-A15B-FE89A4197D76}"/>
                  </a:ext>
                </a:extLst>
              </p:cNvPr>
              <p:cNvSpPr/>
              <p:nvPr/>
            </p:nvSpPr>
            <p:spPr>
              <a:xfrm>
                <a:off x="1798800" y="216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8DE825A-8B8D-02F8-A445-F3F5A9BF5213}"/>
                  </a:ext>
                </a:extLst>
              </p:cNvPr>
              <p:cNvSpPr/>
              <p:nvPr/>
            </p:nvSpPr>
            <p:spPr>
              <a:xfrm>
                <a:off x="1798800" y="252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DAD08A1-9535-980C-1C66-23F57EA380EA}"/>
                  </a:ext>
                </a:extLst>
              </p:cNvPr>
              <p:cNvSpPr/>
              <p:nvPr/>
            </p:nvSpPr>
            <p:spPr>
              <a:xfrm>
                <a:off x="2520000" y="108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C749FB7-41C5-0994-9972-4763AAA9744C}"/>
                  </a:ext>
                </a:extLst>
              </p:cNvPr>
              <p:cNvSpPr/>
              <p:nvPr/>
            </p:nvSpPr>
            <p:spPr>
              <a:xfrm>
                <a:off x="2160000" y="108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51B508E-3540-C76C-10BF-AF26DBB9DF95}"/>
                  </a:ext>
                </a:extLst>
              </p:cNvPr>
              <p:cNvSpPr/>
              <p:nvPr/>
            </p:nvSpPr>
            <p:spPr>
              <a:xfrm>
                <a:off x="3598400" y="144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3DED240B-00FF-5B41-2618-DD0E2D5251B2}"/>
                  </a:ext>
                </a:extLst>
              </p:cNvPr>
              <p:cNvSpPr/>
              <p:nvPr/>
            </p:nvSpPr>
            <p:spPr>
              <a:xfrm>
                <a:off x="3240000" y="144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4491888-D26C-0B59-A846-770183BF594E}"/>
                  </a:ext>
                </a:extLst>
              </p:cNvPr>
              <p:cNvSpPr/>
              <p:nvPr/>
            </p:nvSpPr>
            <p:spPr>
              <a:xfrm>
                <a:off x="2879200" y="144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7831A47-C012-68BF-109F-98235B7A1167}"/>
                  </a:ext>
                </a:extLst>
              </p:cNvPr>
              <p:cNvSpPr/>
              <p:nvPr/>
            </p:nvSpPr>
            <p:spPr>
              <a:xfrm>
                <a:off x="2520000" y="144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A1D7F3F-0AD3-6748-8F07-D41D699D0B9A}"/>
                  </a:ext>
                </a:extLst>
              </p:cNvPr>
              <p:cNvSpPr/>
              <p:nvPr/>
            </p:nvSpPr>
            <p:spPr>
              <a:xfrm>
                <a:off x="2160000" y="144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5C791A3-65D5-2037-7D7A-C7598308FBC1}"/>
                  </a:ext>
                </a:extLst>
              </p:cNvPr>
              <p:cNvSpPr/>
              <p:nvPr/>
            </p:nvSpPr>
            <p:spPr>
              <a:xfrm>
                <a:off x="3600000" y="108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9E28BDD-824C-5670-768C-7F2F4234F6B3}"/>
                  </a:ext>
                </a:extLst>
              </p:cNvPr>
              <p:cNvSpPr/>
              <p:nvPr/>
            </p:nvSpPr>
            <p:spPr>
              <a:xfrm>
                <a:off x="2879200" y="108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08D0182-2790-2EBD-F213-E7B2CF83CA41}"/>
                  </a:ext>
                </a:extLst>
              </p:cNvPr>
              <p:cNvSpPr/>
              <p:nvPr/>
            </p:nvSpPr>
            <p:spPr>
              <a:xfrm>
                <a:off x="3239600" y="108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177A552-B3D9-C55D-CF7B-7541A43FA0C5}"/>
                  </a:ext>
                </a:extLst>
              </p:cNvPr>
              <p:cNvSpPr/>
              <p:nvPr/>
            </p:nvSpPr>
            <p:spPr>
              <a:xfrm>
                <a:off x="3598400" y="2521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6ACD869-935C-1A3C-DDE2-4651B1F13DCE}"/>
                  </a:ext>
                </a:extLst>
              </p:cNvPr>
              <p:cNvSpPr/>
              <p:nvPr/>
            </p:nvSpPr>
            <p:spPr>
              <a:xfrm>
                <a:off x="2160000" y="216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74607D7-1E2A-B606-E1F6-3681F5B17645}"/>
                  </a:ext>
                </a:extLst>
              </p:cNvPr>
              <p:cNvSpPr/>
              <p:nvPr/>
            </p:nvSpPr>
            <p:spPr>
              <a:xfrm>
                <a:off x="2159000" y="180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1598F1F0-7BD6-8691-A4AA-68BF182AF137}"/>
                  </a:ext>
                </a:extLst>
              </p:cNvPr>
              <p:cNvSpPr/>
              <p:nvPr/>
            </p:nvSpPr>
            <p:spPr>
              <a:xfrm>
                <a:off x="2160000" y="252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7D55E54-3A6F-BFB7-77DC-FD0BFF2289B1}"/>
                  </a:ext>
                </a:extLst>
              </p:cNvPr>
              <p:cNvSpPr/>
              <p:nvPr/>
            </p:nvSpPr>
            <p:spPr>
              <a:xfrm>
                <a:off x="3600000" y="216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915E7CD-8EA8-9558-2826-EA1B647483BA}"/>
                  </a:ext>
                </a:extLst>
              </p:cNvPr>
              <p:cNvSpPr/>
              <p:nvPr/>
            </p:nvSpPr>
            <p:spPr>
              <a:xfrm>
                <a:off x="3600000" y="180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665F14B-F3BE-9883-A3E8-BF38F871756C}"/>
                  </a:ext>
                </a:extLst>
              </p:cNvPr>
              <p:cNvSpPr/>
              <p:nvPr/>
            </p:nvSpPr>
            <p:spPr>
              <a:xfrm>
                <a:off x="2518200" y="252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005EF42-72AD-A440-F9BE-AB2B4E2C8656}"/>
                  </a:ext>
                </a:extLst>
              </p:cNvPr>
              <p:cNvSpPr/>
              <p:nvPr/>
            </p:nvSpPr>
            <p:spPr>
              <a:xfrm>
                <a:off x="2520000" y="180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0299ED17-3629-E93A-2315-5CD12043AF2B}"/>
                  </a:ext>
                </a:extLst>
              </p:cNvPr>
              <p:cNvSpPr/>
              <p:nvPr/>
            </p:nvSpPr>
            <p:spPr>
              <a:xfrm>
                <a:off x="2518200" y="216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8A9B2AA-D8C8-84BC-017A-FFF874B35E47}"/>
                  </a:ext>
                </a:extLst>
              </p:cNvPr>
              <p:cNvSpPr/>
              <p:nvPr/>
            </p:nvSpPr>
            <p:spPr>
              <a:xfrm>
                <a:off x="2880000" y="216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9A7349AE-A437-99FA-F553-013158D56B2E}"/>
                  </a:ext>
                </a:extLst>
              </p:cNvPr>
              <p:cNvSpPr/>
              <p:nvPr/>
            </p:nvSpPr>
            <p:spPr>
              <a:xfrm>
                <a:off x="2880000" y="180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FB7A682-BE70-333D-1C11-D523D38EE479}"/>
                  </a:ext>
                </a:extLst>
              </p:cNvPr>
              <p:cNvSpPr/>
              <p:nvPr/>
            </p:nvSpPr>
            <p:spPr>
              <a:xfrm>
                <a:off x="2880000" y="252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5C324C6-7B0F-F42E-23C7-8589A3FF6BA3}"/>
                  </a:ext>
                </a:extLst>
              </p:cNvPr>
              <p:cNvSpPr/>
              <p:nvPr/>
            </p:nvSpPr>
            <p:spPr>
              <a:xfrm>
                <a:off x="3240000" y="180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7C039EC-5ECC-76BC-B0B5-81C6E6F349CF}"/>
                  </a:ext>
                </a:extLst>
              </p:cNvPr>
              <p:cNvSpPr/>
              <p:nvPr/>
            </p:nvSpPr>
            <p:spPr>
              <a:xfrm>
                <a:off x="3240000" y="216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3006C38F-84A8-1E42-B918-92526FF66514}"/>
                  </a:ext>
                </a:extLst>
              </p:cNvPr>
              <p:cNvSpPr/>
              <p:nvPr/>
            </p:nvSpPr>
            <p:spPr>
              <a:xfrm>
                <a:off x="3240000" y="252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B07C04F2-8A28-1BE9-14C4-6BE1AD616D37}"/>
                </a:ext>
              </a:extLst>
            </p:cNvPr>
            <p:cNvGrpSpPr/>
            <p:nvPr/>
          </p:nvGrpSpPr>
          <p:grpSpPr>
            <a:xfrm>
              <a:off x="6226705" y="2143053"/>
              <a:ext cx="6136205" cy="2696361"/>
              <a:chOff x="3967432" y="1009658"/>
              <a:chExt cx="6136205" cy="2696361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CC40E7A1-6753-8508-735C-2352CF87D022}"/>
                  </a:ext>
                </a:extLst>
              </p:cNvPr>
              <p:cNvSpPr/>
              <p:nvPr/>
            </p:nvSpPr>
            <p:spPr>
              <a:xfrm>
                <a:off x="3967432" y="1009658"/>
                <a:ext cx="1106488" cy="2667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it Depth</a:t>
                </a:r>
                <a:endParaRPr lang="en-NL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7F0178C5-487C-DE19-5FF0-CAC820FE6E12}"/>
                  </a:ext>
                </a:extLst>
              </p:cNvPr>
              <p:cNvSpPr/>
              <p:nvPr/>
            </p:nvSpPr>
            <p:spPr>
              <a:xfrm>
                <a:off x="8720923" y="1015566"/>
                <a:ext cx="1382714" cy="2667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Gray Levels</a:t>
                </a:r>
                <a:endParaRPr lang="en-NL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9D925839-77B8-F4AE-FD36-8C32D432FF9F}"/>
                  </a:ext>
                </a:extLst>
              </p:cNvPr>
              <p:cNvGrpSpPr/>
              <p:nvPr/>
            </p:nvGrpSpPr>
            <p:grpSpPr>
              <a:xfrm>
                <a:off x="4194181" y="1276957"/>
                <a:ext cx="5549864" cy="2429062"/>
                <a:chOff x="4562481" y="1505451"/>
                <a:chExt cx="5549864" cy="2429062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CDA85BDD-E139-10A0-9AA7-E1B0CB48DF3B}"/>
                    </a:ext>
                  </a:extLst>
                </p:cNvPr>
                <p:cNvGrpSpPr/>
                <p:nvPr/>
              </p:nvGrpSpPr>
              <p:grpSpPr>
                <a:xfrm>
                  <a:off x="4563787" y="3690617"/>
                  <a:ext cx="5547252" cy="243896"/>
                  <a:chOff x="4415694" y="2730853"/>
                  <a:chExt cx="5547252" cy="243896"/>
                </a:xfrm>
              </p:grpSpPr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FBCF2097-DFAE-DD1A-27DD-085874C030A2}"/>
                      </a:ext>
                    </a:extLst>
                  </p:cNvPr>
                  <p:cNvSpPr/>
                  <p:nvPr/>
                </p:nvSpPr>
                <p:spPr>
                  <a:xfrm>
                    <a:off x="4415694" y="2733479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10 bit</a:t>
                    </a:r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F7AC8491-F841-4A33-8813-AB51AEE9B8CF}"/>
                      </a:ext>
                    </a:extLst>
                  </p:cNvPr>
                  <p:cNvSpPr/>
                  <p:nvPr/>
                </p:nvSpPr>
                <p:spPr>
                  <a:xfrm>
                    <a:off x="9309955" y="2730853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1024</a:t>
                    </a:r>
                  </a:p>
                </p:txBody>
              </p:sp>
              <p:pic>
                <p:nvPicPr>
                  <p:cNvPr id="222" name="Picture 221">
                    <a:extLst>
                      <a:ext uri="{FF2B5EF4-FFF2-40B4-BE49-F238E27FC236}">
                        <a16:creationId xmlns:a16="http://schemas.microsoft.com/office/drawing/2014/main" id="{7878B506-B4F8-E147-8FFE-84D3C7C146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68685" y="2730853"/>
                    <a:ext cx="4241270" cy="2412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78103BCA-08D9-9E48-A007-2DA3E08C0500}"/>
                    </a:ext>
                  </a:extLst>
                </p:cNvPr>
                <p:cNvGrpSpPr/>
                <p:nvPr/>
              </p:nvGrpSpPr>
              <p:grpSpPr>
                <a:xfrm>
                  <a:off x="4562987" y="3328509"/>
                  <a:ext cx="5548852" cy="244131"/>
                  <a:chOff x="4564844" y="2945496"/>
                  <a:chExt cx="5548852" cy="244131"/>
                </a:xfrm>
              </p:grpSpPr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A0E8C1DD-9B0B-CA8E-EE79-4CB651C60906}"/>
                      </a:ext>
                    </a:extLst>
                  </p:cNvPr>
                  <p:cNvSpPr/>
                  <p:nvPr/>
                </p:nvSpPr>
                <p:spPr>
                  <a:xfrm>
                    <a:off x="4564844" y="2948357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8 bit</a:t>
                    </a:r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ACD1556B-F662-7B5B-D72C-50F4037D51EA}"/>
                      </a:ext>
                    </a:extLst>
                  </p:cNvPr>
                  <p:cNvSpPr/>
                  <p:nvPr/>
                </p:nvSpPr>
                <p:spPr>
                  <a:xfrm>
                    <a:off x="9460705" y="2945496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256</a:t>
                    </a:r>
                  </a:p>
                </p:txBody>
              </p:sp>
              <p:pic>
                <p:nvPicPr>
                  <p:cNvPr id="237" name="Picture 236">
                    <a:extLst>
                      <a:ext uri="{FF2B5EF4-FFF2-40B4-BE49-F238E27FC236}">
                        <a16:creationId xmlns:a16="http://schemas.microsoft.com/office/drawing/2014/main" id="{BD548E35-A468-D543-0F34-AEDA7BF366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19435" y="2948357"/>
                    <a:ext cx="4241270" cy="2412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B63DA73C-2BA7-B1F5-3DB1-86AEDC05CE6E}"/>
                    </a:ext>
                  </a:extLst>
                </p:cNvPr>
                <p:cNvGrpSpPr/>
                <p:nvPr/>
              </p:nvGrpSpPr>
              <p:grpSpPr>
                <a:xfrm>
                  <a:off x="4567750" y="2969263"/>
                  <a:ext cx="5539326" cy="241270"/>
                  <a:chOff x="3212029" y="4453340"/>
                  <a:chExt cx="5539326" cy="241270"/>
                </a:xfrm>
              </p:grpSpPr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04F9FA51-75BB-F9AC-97E5-F2AB977E4862}"/>
                      </a:ext>
                    </a:extLst>
                  </p:cNvPr>
                  <p:cNvSpPr/>
                  <p:nvPr/>
                </p:nvSpPr>
                <p:spPr>
                  <a:xfrm>
                    <a:off x="3212029" y="4453340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7 bit</a:t>
                    </a:r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146726BA-3D98-5AAB-9C41-E20C3370EB79}"/>
                      </a:ext>
                    </a:extLst>
                  </p:cNvPr>
                  <p:cNvSpPr/>
                  <p:nvPr/>
                </p:nvSpPr>
                <p:spPr>
                  <a:xfrm>
                    <a:off x="8098364" y="4453340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128</a:t>
                    </a:r>
                  </a:p>
                </p:txBody>
              </p:sp>
              <p:pic>
                <p:nvPicPr>
                  <p:cNvPr id="240" name="Picture 239">
                    <a:extLst>
                      <a:ext uri="{FF2B5EF4-FFF2-40B4-BE49-F238E27FC236}">
                        <a16:creationId xmlns:a16="http://schemas.microsoft.com/office/drawing/2014/main" id="{7AD24F4C-46FE-962B-A3D7-890A009B29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7944" y="4453340"/>
                    <a:ext cx="4241270" cy="2412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395F252E-2289-E38B-AD65-EBEC4F1DB91F}"/>
                    </a:ext>
                  </a:extLst>
                </p:cNvPr>
                <p:cNvGrpSpPr/>
                <p:nvPr/>
              </p:nvGrpSpPr>
              <p:grpSpPr>
                <a:xfrm>
                  <a:off x="4566037" y="2595006"/>
                  <a:ext cx="5542752" cy="256281"/>
                  <a:chOff x="4558518" y="2468598"/>
                  <a:chExt cx="5542752" cy="256281"/>
                </a:xfrm>
              </p:grpSpPr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AAFD9933-9F34-6D5A-7E6D-DD37F722767C}"/>
                      </a:ext>
                    </a:extLst>
                  </p:cNvPr>
                  <p:cNvSpPr/>
                  <p:nvPr/>
                </p:nvSpPr>
                <p:spPr>
                  <a:xfrm>
                    <a:off x="4558518" y="2483609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6 bit</a:t>
                    </a:r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22C93B71-DC2A-5FED-8FDD-6F371F886BCF}"/>
                      </a:ext>
                    </a:extLst>
                  </p:cNvPr>
                  <p:cNvSpPr/>
                  <p:nvPr/>
                </p:nvSpPr>
                <p:spPr>
                  <a:xfrm>
                    <a:off x="9448279" y="2468598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64</a:t>
                    </a:r>
                  </a:p>
                </p:txBody>
              </p:sp>
              <p:pic>
                <p:nvPicPr>
                  <p:cNvPr id="243" name="Picture 242">
                    <a:extLst>
                      <a:ext uri="{FF2B5EF4-FFF2-40B4-BE49-F238E27FC236}">
                        <a16:creationId xmlns:a16="http://schemas.microsoft.com/office/drawing/2014/main" id="{251D446C-CC65-0E89-7AA2-A2EC1A8A17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11509" y="2483609"/>
                    <a:ext cx="4241270" cy="2412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A3813C95-1923-FA71-4485-6B64DEB9B527}"/>
                    </a:ext>
                  </a:extLst>
                </p:cNvPr>
                <p:cNvGrpSpPr/>
                <p:nvPr/>
              </p:nvGrpSpPr>
              <p:grpSpPr>
                <a:xfrm>
                  <a:off x="4562481" y="2230451"/>
                  <a:ext cx="5549864" cy="246579"/>
                  <a:chOff x="4271734" y="2005544"/>
                  <a:chExt cx="5549864" cy="246579"/>
                </a:xfrm>
              </p:grpSpPr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BBE653F2-3DCB-C795-CB92-017A0DDC77FB}"/>
                      </a:ext>
                    </a:extLst>
                  </p:cNvPr>
                  <p:cNvSpPr/>
                  <p:nvPr/>
                </p:nvSpPr>
                <p:spPr>
                  <a:xfrm>
                    <a:off x="4271734" y="2005544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4 bit</a:t>
                    </a:r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188BA0A6-342C-A5AA-A90F-C232E1371CBC}"/>
                      </a:ext>
                    </a:extLst>
                  </p:cNvPr>
                  <p:cNvSpPr/>
                  <p:nvPr/>
                </p:nvSpPr>
                <p:spPr>
                  <a:xfrm>
                    <a:off x="9168607" y="2010853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pic>
                <p:nvPicPr>
                  <p:cNvPr id="246" name="Picture 245">
                    <a:extLst>
                      <a:ext uri="{FF2B5EF4-FFF2-40B4-BE49-F238E27FC236}">
                        <a16:creationId xmlns:a16="http://schemas.microsoft.com/office/drawing/2014/main" id="{CBAC8405-A3F2-33B4-AC91-F90B5115BD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27337" y="2010853"/>
                    <a:ext cx="4241270" cy="2412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30AF0D7E-ED28-D13C-29F2-17479ED01BAF}"/>
                    </a:ext>
                  </a:extLst>
                </p:cNvPr>
                <p:cNvGrpSpPr/>
                <p:nvPr/>
              </p:nvGrpSpPr>
              <p:grpSpPr>
                <a:xfrm>
                  <a:off x="4567750" y="1870006"/>
                  <a:ext cx="5539326" cy="242469"/>
                  <a:chOff x="4566444" y="1790275"/>
                  <a:chExt cx="5539326" cy="242469"/>
                </a:xfrm>
              </p:grpSpPr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229852D2-1C62-A524-E298-589C8B46224B}"/>
                      </a:ext>
                    </a:extLst>
                  </p:cNvPr>
                  <p:cNvSpPr/>
                  <p:nvPr/>
                </p:nvSpPr>
                <p:spPr>
                  <a:xfrm>
                    <a:off x="4566444" y="1790275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2 bit</a:t>
                    </a: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DD06B824-B027-2A8F-4D68-BD7532B182D8}"/>
                      </a:ext>
                    </a:extLst>
                  </p:cNvPr>
                  <p:cNvSpPr/>
                  <p:nvPr/>
                </p:nvSpPr>
                <p:spPr>
                  <a:xfrm>
                    <a:off x="9452779" y="1790275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pic>
                <p:nvPicPr>
                  <p:cNvPr id="249" name="Picture 248">
                    <a:extLst>
                      <a:ext uri="{FF2B5EF4-FFF2-40B4-BE49-F238E27FC236}">
                        <a16:creationId xmlns:a16="http://schemas.microsoft.com/office/drawing/2014/main" id="{AD61D809-04EF-519A-5838-221BF95459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11509" y="1791474"/>
                    <a:ext cx="4241270" cy="2412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3" name="Group 252">
                  <a:extLst>
                    <a:ext uri="{FF2B5EF4-FFF2-40B4-BE49-F238E27FC236}">
                      <a16:creationId xmlns:a16="http://schemas.microsoft.com/office/drawing/2014/main" id="{6F5EC341-4914-0C6E-B8FC-874AC511C1AD}"/>
                    </a:ext>
                  </a:extLst>
                </p:cNvPr>
                <p:cNvGrpSpPr/>
                <p:nvPr/>
              </p:nvGrpSpPr>
              <p:grpSpPr>
                <a:xfrm>
                  <a:off x="4563787" y="1505451"/>
                  <a:ext cx="5547252" cy="246579"/>
                  <a:chOff x="4466697" y="1448531"/>
                  <a:chExt cx="5547252" cy="246579"/>
                </a:xfrm>
              </p:grpSpPr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F022FD93-DC3E-1D19-4AB9-BC9603EC6B36}"/>
                      </a:ext>
                    </a:extLst>
                  </p:cNvPr>
                  <p:cNvSpPr/>
                  <p:nvPr/>
                </p:nvSpPr>
                <p:spPr>
                  <a:xfrm>
                    <a:off x="9360958" y="1448531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19FC565D-975E-CDE8-1850-994A15CA7338}"/>
                      </a:ext>
                    </a:extLst>
                  </p:cNvPr>
                  <p:cNvSpPr/>
                  <p:nvPr/>
                </p:nvSpPr>
                <p:spPr>
                  <a:xfrm>
                    <a:off x="4466697" y="1448531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1 bit</a:t>
                    </a:r>
                  </a:p>
                </p:txBody>
              </p:sp>
              <p:pic>
                <p:nvPicPr>
                  <p:cNvPr id="252" name="Picture 251">
                    <a:extLst>
                      <a:ext uri="{FF2B5EF4-FFF2-40B4-BE49-F238E27FC236}">
                        <a16:creationId xmlns:a16="http://schemas.microsoft.com/office/drawing/2014/main" id="{1583B139-CEAA-F251-2001-DE42626BC6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19688" y="1453840"/>
                    <a:ext cx="4241270" cy="24127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1A20044-CEAE-ECEE-62AF-190AFFFDC857}"/>
                </a:ext>
              </a:extLst>
            </p:cNvPr>
            <p:cNvGrpSpPr/>
            <p:nvPr/>
          </p:nvGrpSpPr>
          <p:grpSpPr>
            <a:xfrm>
              <a:off x="4411463" y="2819434"/>
              <a:ext cx="1800000" cy="1296000"/>
              <a:chOff x="3600000" y="3600000"/>
              <a:chExt cx="1800000" cy="1296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F987DA-8770-2B6C-609B-08B9F2517895}"/>
                  </a:ext>
                </a:extLst>
              </p:cNvPr>
              <p:cNvSpPr/>
              <p:nvPr/>
            </p:nvSpPr>
            <p:spPr>
              <a:xfrm>
                <a:off x="3600000" y="3600000"/>
                <a:ext cx="1800000" cy="1296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57B44C-56C9-7959-B483-CB2BE3D08063}"/>
                  </a:ext>
                </a:extLst>
              </p:cNvPr>
              <p:cNvSpPr/>
              <p:nvPr/>
            </p:nvSpPr>
            <p:spPr>
              <a:xfrm>
                <a:off x="3600000" y="3600000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Bit Depth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78DE8F4-82C7-F9C6-8961-139B232D33E5}"/>
                  </a:ext>
                </a:extLst>
              </p:cNvPr>
              <p:cNvSpPr/>
              <p:nvPr/>
            </p:nvSpPr>
            <p:spPr>
              <a:xfrm>
                <a:off x="4500000" y="3600000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Range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C83EA4D-B7D5-2C24-0B0B-C901C63BF998}"/>
                  </a:ext>
                </a:extLst>
              </p:cNvPr>
              <p:cNvSpPr/>
              <p:nvPr/>
            </p:nvSpPr>
            <p:spPr>
              <a:xfrm>
                <a:off x="4500000" y="3814585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0 &amp; 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4118309-B4B9-269E-7937-C38998A808BE}"/>
                  </a:ext>
                </a:extLst>
              </p:cNvPr>
              <p:cNvSpPr/>
              <p:nvPr/>
            </p:nvSpPr>
            <p:spPr>
              <a:xfrm>
                <a:off x="3600000" y="3814585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EFE5279-239E-77AB-BD44-E9B126E1193B}"/>
                  </a:ext>
                </a:extLst>
              </p:cNvPr>
              <p:cNvSpPr/>
              <p:nvPr/>
            </p:nvSpPr>
            <p:spPr>
              <a:xfrm>
                <a:off x="4500000" y="4032000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0 to 3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8D26DD-B80E-E8B5-D422-BED15DA56DD8}"/>
                  </a:ext>
                </a:extLst>
              </p:cNvPr>
              <p:cNvSpPr/>
              <p:nvPr/>
            </p:nvSpPr>
            <p:spPr>
              <a:xfrm>
                <a:off x="4500000" y="4462668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0 to 4095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E25F174-A767-B4EB-5B49-C1161A9552F3}"/>
                  </a:ext>
                </a:extLst>
              </p:cNvPr>
              <p:cNvSpPr/>
              <p:nvPr/>
            </p:nvSpPr>
            <p:spPr>
              <a:xfrm>
                <a:off x="3600000" y="4032000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F90545C-748C-7E10-AD70-886F93F5910F}"/>
                  </a:ext>
                </a:extLst>
              </p:cNvPr>
              <p:cNvSpPr/>
              <p:nvPr/>
            </p:nvSpPr>
            <p:spPr>
              <a:xfrm>
                <a:off x="3600000" y="4248000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1783F07-1342-A800-6BE5-5B73C88B6FD8}"/>
                  </a:ext>
                </a:extLst>
              </p:cNvPr>
              <p:cNvSpPr/>
              <p:nvPr/>
            </p:nvSpPr>
            <p:spPr>
              <a:xfrm>
                <a:off x="3600000" y="4464761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ABDEB56-9496-77A3-57FF-066A7928A9DF}"/>
                  </a:ext>
                </a:extLst>
              </p:cNvPr>
              <p:cNvSpPr/>
              <p:nvPr/>
            </p:nvSpPr>
            <p:spPr>
              <a:xfrm>
                <a:off x="3600000" y="4680000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16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8976472-F0F0-6AF7-180B-37450CD97438}"/>
                  </a:ext>
                </a:extLst>
              </p:cNvPr>
              <p:cNvSpPr/>
              <p:nvPr/>
            </p:nvSpPr>
            <p:spPr>
              <a:xfrm>
                <a:off x="4500000" y="4246098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0 to 255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FC91762-3D72-59B7-1A02-3610E3E79C8F}"/>
                  </a:ext>
                </a:extLst>
              </p:cNvPr>
              <p:cNvSpPr/>
              <p:nvPr/>
            </p:nvSpPr>
            <p:spPr>
              <a:xfrm>
                <a:off x="4500000" y="4680000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0 to 65535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968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2DA7683-FF70-13FC-7762-F1D094B5AFEC}"/>
              </a:ext>
            </a:extLst>
          </p:cNvPr>
          <p:cNvGrpSpPr/>
          <p:nvPr/>
        </p:nvGrpSpPr>
        <p:grpSpPr>
          <a:xfrm>
            <a:off x="493497" y="364761"/>
            <a:ext cx="11600301" cy="4608740"/>
            <a:chOff x="493497" y="364761"/>
            <a:chExt cx="11600301" cy="460874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33F8DA3-82CA-37AF-86E5-D0BE88117F1C}"/>
                </a:ext>
              </a:extLst>
            </p:cNvPr>
            <p:cNvSpPr/>
            <p:nvPr/>
          </p:nvSpPr>
          <p:spPr>
            <a:xfrm>
              <a:off x="493497" y="1516754"/>
              <a:ext cx="504000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B3F789-60C6-B54D-0269-9FBCA36B7D0F}"/>
                </a:ext>
              </a:extLst>
            </p:cNvPr>
            <p:cNvSpPr/>
            <p:nvPr/>
          </p:nvSpPr>
          <p:spPr>
            <a:xfrm>
              <a:off x="493497" y="2980608"/>
              <a:ext cx="504000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37A42FA-3555-09DC-4B6E-1712C8DA2162}"/>
                </a:ext>
              </a:extLst>
            </p:cNvPr>
            <p:cNvSpPr/>
            <p:nvPr/>
          </p:nvSpPr>
          <p:spPr>
            <a:xfrm>
              <a:off x="2453788" y="1487792"/>
              <a:ext cx="738807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N1,f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BB9097A-CEE7-28DE-33C2-F46C1AE65F28}"/>
                </a:ext>
              </a:extLst>
            </p:cNvPr>
            <p:cNvSpPr/>
            <p:nvPr/>
          </p:nvSpPr>
          <p:spPr>
            <a:xfrm>
              <a:off x="2468573" y="3026660"/>
              <a:ext cx="738806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N2, f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14DCF81-F0BF-A8FD-56D1-3BB3C50071FF}"/>
                </a:ext>
              </a:extLst>
            </p:cNvPr>
            <p:cNvSpPr/>
            <p:nvPr/>
          </p:nvSpPr>
          <p:spPr>
            <a:xfrm>
              <a:off x="5448034" y="1374472"/>
              <a:ext cx="738806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O1,g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71FADF9-638B-DA0A-86C2-26095EDD8FDC}"/>
                </a:ext>
              </a:extLst>
            </p:cNvPr>
            <p:cNvSpPr/>
            <p:nvPr/>
          </p:nvSpPr>
          <p:spPr>
            <a:xfrm>
              <a:off x="5466840" y="2444609"/>
              <a:ext cx="738805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O2,g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EE50E6B-43E6-E911-5F9E-D74725C7A8D4}"/>
                </a:ext>
              </a:extLst>
            </p:cNvPr>
            <p:cNvSpPr/>
            <p:nvPr/>
          </p:nvSpPr>
          <p:spPr>
            <a:xfrm>
              <a:off x="5496546" y="3497501"/>
              <a:ext cx="738804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O3,g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54DB32-2CA2-5009-F23D-2ADBA0894382}"/>
                </a:ext>
              </a:extLst>
            </p:cNvPr>
            <p:cNvSpPr/>
            <p:nvPr/>
          </p:nvSpPr>
          <p:spPr>
            <a:xfrm>
              <a:off x="1232736" y="1368353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EB0D4D-1F51-ED96-7E35-B01CCB5E8D9A}"/>
                </a:ext>
              </a:extLst>
            </p:cNvPr>
            <p:cNvSpPr/>
            <p:nvPr/>
          </p:nvSpPr>
          <p:spPr>
            <a:xfrm>
              <a:off x="1232735" y="1991792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02FF19-9283-E3AB-43FD-2A28FE34110C}"/>
                </a:ext>
              </a:extLst>
            </p:cNvPr>
            <p:cNvSpPr/>
            <p:nvPr/>
          </p:nvSpPr>
          <p:spPr>
            <a:xfrm>
              <a:off x="1232735" y="3463478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W_2,N2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36D8E5-309F-F521-A44F-09E0CCD4FBDE}"/>
                </a:ext>
              </a:extLst>
            </p:cNvPr>
            <p:cNvSpPr/>
            <p:nvPr/>
          </p:nvSpPr>
          <p:spPr>
            <a:xfrm>
              <a:off x="1232735" y="2829828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E58FAE-849E-D6FB-1248-8FEA03BEE775}"/>
                </a:ext>
              </a:extLst>
            </p:cNvPr>
            <p:cNvSpPr/>
            <p:nvPr/>
          </p:nvSpPr>
          <p:spPr>
            <a:xfrm>
              <a:off x="2451758" y="364761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C2F2AA-342A-F113-F3B3-2E7B429E3077}"/>
                </a:ext>
              </a:extLst>
            </p:cNvPr>
            <p:cNvSpPr/>
            <p:nvPr/>
          </p:nvSpPr>
          <p:spPr>
            <a:xfrm>
              <a:off x="2477976" y="4083273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235B70-E9E2-186A-E2FD-A56221575F1A}"/>
                </a:ext>
              </a:extLst>
            </p:cNvPr>
            <p:cNvSpPr/>
            <p:nvPr/>
          </p:nvSpPr>
          <p:spPr>
            <a:xfrm>
              <a:off x="3700817" y="1271842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14C226-771A-D4B5-92A2-F36EEAF412C2}"/>
                </a:ext>
              </a:extLst>
            </p:cNvPr>
            <p:cNvSpPr/>
            <p:nvPr/>
          </p:nvSpPr>
          <p:spPr>
            <a:xfrm>
              <a:off x="3700817" y="1588875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09E8D8-9CA6-DF78-7AA5-40BE59E273B8}"/>
                </a:ext>
              </a:extLst>
            </p:cNvPr>
            <p:cNvSpPr/>
            <p:nvPr/>
          </p:nvSpPr>
          <p:spPr>
            <a:xfrm>
              <a:off x="3700816" y="1957235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6EF6C3-E054-2CDE-653E-C25CEF1F7F13}"/>
                </a:ext>
              </a:extLst>
            </p:cNvPr>
            <p:cNvSpPr/>
            <p:nvPr/>
          </p:nvSpPr>
          <p:spPr>
            <a:xfrm>
              <a:off x="3733072" y="2829828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A028DB-2592-E26C-0975-32B1EFB538F7}"/>
                </a:ext>
              </a:extLst>
            </p:cNvPr>
            <p:cNvSpPr/>
            <p:nvPr/>
          </p:nvSpPr>
          <p:spPr>
            <a:xfrm>
              <a:off x="3731730" y="3263221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432F29-B949-8EC2-0769-6A12971C0BAF}"/>
                </a:ext>
              </a:extLst>
            </p:cNvPr>
            <p:cNvSpPr/>
            <p:nvPr/>
          </p:nvSpPr>
          <p:spPr>
            <a:xfrm>
              <a:off x="3731729" y="3708360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6A93DE-C139-5515-60BA-D7EAF414A710}"/>
                </a:ext>
              </a:extLst>
            </p:cNvPr>
            <p:cNvSpPr/>
            <p:nvPr/>
          </p:nvSpPr>
          <p:spPr>
            <a:xfrm>
              <a:off x="5466840" y="368690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B68754-0EDE-5551-F72D-97CF0E3CF74F}"/>
                </a:ext>
              </a:extLst>
            </p:cNvPr>
            <p:cNvSpPr/>
            <p:nvPr/>
          </p:nvSpPr>
          <p:spPr>
            <a:xfrm>
              <a:off x="6241332" y="1754558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3E7495-E10F-D0C9-3260-2EE138897C1B}"/>
                </a:ext>
              </a:extLst>
            </p:cNvPr>
            <p:cNvSpPr/>
            <p:nvPr/>
          </p:nvSpPr>
          <p:spPr>
            <a:xfrm>
              <a:off x="5502725" y="4253501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  <a:r>
                <a:rPr lang="en-US" b="1">
                  <a:solidFill>
                    <a:schemeClr val="tx1"/>
                  </a:solidFill>
                </a:rPr>
                <a:t>_O3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499F04-1BC9-9135-636B-51D2EA33EA9F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 flipV="1">
              <a:off x="997497" y="1491120"/>
              <a:ext cx="235239" cy="277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DDD7819-3C77-4153-37D8-75E24DB3911E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>
              <a:off x="2216563" y="1491120"/>
              <a:ext cx="237225" cy="248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4761E4-8971-D180-25CF-EB85E263C4CC}"/>
                </a:ext>
              </a:extLst>
            </p:cNvPr>
            <p:cNvCxnSpPr>
              <a:cxnSpLocks/>
              <a:stCxn id="15" idx="2"/>
              <a:endCxn id="6" idx="0"/>
            </p:cNvCxnSpPr>
            <p:nvPr/>
          </p:nvCxnSpPr>
          <p:spPr>
            <a:xfrm>
              <a:off x="2811758" y="1084761"/>
              <a:ext cx="11434" cy="4030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F1BD4BB-5BFB-BDD2-C5C7-A396946B2793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>
              <a:off x="2216562" y="2114559"/>
              <a:ext cx="252011" cy="1164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9959E9B-B236-9E01-F2D3-32339A382887}"/>
                </a:ext>
              </a:extLst>
            </p:cNvPr>
            <p:cNvCxnSpPr>
              <a:cxnSpLocks/>
              <a:stCxn id="4" idx="3"/>
              <a:endCxn id="12" idx="1"/>
            </p:cNvCxnSpPr>
            <p:nvPr/>
          </p:nvCxnSpPr>
          <p:spPr>
            <a:xfrm>
              <a:off x="997497" y="1768754"/>
              <a:ext cx="235238" cy="345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2B206B-5B71-48B3-9F17-3FD26C703F41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 flipV="1">
              <a:off x="997497" y="2952595"/>
              <a:ext cx="235238" cy="280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971C12-1D8E-077C-F24F-2F855D9DECD3}"/>
                </a:ext>
              </a:extLst>
            </p:cNvPr>
            <p:cNvCxnSpPr>
              <a:cxnSpLocks/>
              <a:stCxn id="14" idx="3"/>
              <a:endCxn id="6" idx="1"/>
            </p:cNvCxnSpPr>
            <p:nvPr/>
          </p:nvCxnSpPr>
          <p:spPr>
            <a:xfrm flipV="1">
              <a:off x="2216562" y="1739792"/>
              <a:ext cx="237226" cy="1212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E19D0AB-1B47-A3AB-075E-99DD0F4B2676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997497" y="3232608"/>
              <a:ext cx="235238" cy="353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5249B17-AA33-B80F-52E7-5B477AFA6B52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2216562" y="3278660"/>
              <a:ext cx="252011" cy="307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243E61D-5D96-4A64-65AD-8C0E9D18413C}"/>
                </a:ext>
              </a:extLst>
            </p:cNvPr>
            <p:cNvCxnSpPr>
              <a:cxnSpLocks/>
              <a:stCxn id="16" idx="0"/>
              <a:endCxn id="7" idx="2"/>
            </p:cNvCxnSpPr>
            <p:nvPr/>
          </p:nvCxnSpPr>
          <p:spPr>
            <a:xfrm flipV="1">
              <a:off x="2837976" y="3530660"/>
              <a:ext cx="0" cy="552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ED798B9-A8C7-A007-D985-1B5790517A63}"/>
                </a:ext>
              </a:extLst>
            </p:cNvPr>
            <p:cNvCxnSpPr>
              <a:cxnSpLocks/>
              <a:stCxn id="6" idx="3"/>
              <a:endCxn id="17" idx="1"/>
            </p:cNvCxnSpPr>
            <p:nvPr/>
          </p:nvCxnSpPr>
          <p:spPr>
            <a:xfrm flipV="1">
              <a:off x="3192595" y="1397842"/>
              <a:ext cx="508222" cy="341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A6AE6D1-097E-C8B5-E89D-DA5CD7D41CAF}"/>
                </a:ext>
              </a:extLst>
            </p:cNvPr>
            <p:cNvCxnSpPr>
              <a:cxnSpLocks/>
              <a:stCxn id="6" idx="3"/>
              <a:endCxn id="18" idx="1"/>
            </p:cNvCxnSpPr>
            <p:nvPr/>
          </p:nvCxnSpPr>
          <p:spPr>
            <a:xfrm flipV="1">
              <a:off x="3192595" y="1714875"/>
              <a:ext cx="508222" cy="249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4A3DDE6-3523-5B30-6CE0-017AABD3BD6E}"/>
                </a:ext>
              </a:extLst>
            </p:cNvPr>
            <p:cNvCxnSpPr>
              <a:cxnSpLocks/>
              <a:stCxn id="6" idx="3"/>
              <a:endCxn id="19" idx="1"/>
            </p:cNvCxnSpPr>
            <p:nvPr/>
          </p:nvCxnSpPr>
          <p:spPr>
            <a:xfrm>
              <a:off x="3192595" y="1739792"/>
              <a:ext cx="508221" cy="3434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2D26586-A975-404C-C94A-7ADAED0A2302}"/>
                </a:ext>
              </a:extLst>
            </p:cNvPr>
            <p:cNvCxnSpPr>
              <a:cxnSpLocks/>
              <a:stCxn id="7" idx="3"/>
              <a:endCxn id="20" idx="1"/>
            </p:cNvCxnSpPr>
            <p:nvPr/>
          </p:nvCxnSpPr>
          <p:spPr>
            <a:xfrm flipV="1">
              <a:off x="3207379" y="2955828"/>
              <a:ext cx="525693" cy="322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062CEA7-C61D-7CC4-253E-2501F7D5971F}"/>
                </a:ext>
              </a:extLst>
            </p:cNvPr>
            <p:cNvCxnSpPr>
              <a:cxnSpLocks/>
              <a:stCxn id="7" idx="3"/>
              <a:endCxn id="21" idx="1"/>
            </p:cNvCxnSpPr>
            <p:nvPr/>
          </p:nvCxnSpPr>
          <p:spPr>
            <a:xfrm>
              <a:off x="3207379" y="3278660"/>
              <a:ext cx="524351" cy="110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F3F3E87-8F7B-5ED8-54CD-565F4FB98819}"/>
                </a:ext>
              </a:extLst>
            </p:cNvPr>
            <p:cNvCxnSpPr>
              <a:cxnSpLocks/>
              <a:stCxn id="7" idx="3"/>
              <a:endCxn id="22" idx="1"/>
            </p:cNvCxnSpPr>
            <p:nvPr/>
          </p:nvCxnSpPr>
          <p:spPr>
            <a:xfrm>
              <a:off x="3207379" y="3278660"/>
              <a:ext cx="524350" cy="555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8F4D60B-89DF-DF33-7C7D-EF3A5185950B}"/>
                </a:ext>
              </a:extLst>
            </p:cNvPr>
            <p:cNvCxnSpPr>
              <a:cxnSpLocks/>
              <a:stCxn id="17" idx="3"/>
              <a:endCxn id="8" idx="1"/>
            </p:cNvCxnSpPr>
            <p:nvPr/>
          </p:nvCxnSpPr>
          <p:spPr>
            <a:xfrm>
              <a:off x="4894420" y="1397842"/>
              <a:ext cx="553614" cy="2286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571EF78-17A6-9BA2-AEFE-62AEBE36D24C}"/>
                </a:ext>
              </a:extLst>
            </p:cNvPr>
            <p:cNvCxnSpPr>
              <a:cxnSpLocks/>
              <a:stCxn id="18" idx="3"/>
              <a:endCxn id="9" idx="1"/>
            </p:cNvCxnSpPr>
            <p:nvPr/>
          </p:nvCxnSpPr>
          <p:spPr>
            <a:xfrm>
              <a:off x="4894420" y="1714875"/>
              <a:ext cx="572420" cy="981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121991C-DE57-F75B-ED84-5628417DE9E9}"/>
                </a:ext>
              </a:extLst>
            </p:cNvPr>
            <p:cNvCxnSpPr>
              <a:cxnSpLocks/>
              <a:stCxn id="19" idx="3"/>
              <a:endCxn id="10" idx="1"/>
            </p:cNvCxnSpPr>
            <p:nvPr/>
          </p:nvCxnSpPr>
          <p:spPr>
            <a:xfrm>
              <a:off x="4894419" y="2083235"/>
              <a:ext cx="602127" cy="16662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B0CA99B-AD35-26E6-AA14-96F14CF66B3B}"/>
                </a:ext>
              </a:extLst>
            </p:cNvPr>
            <p:cNvCxnSpPr>
              <a:cxnSpLocks/>
              <a:stCxn id="20" idx="3"/>
              <a:endCxn id="8" idx="1"/>
            </p:cNvCxnSpPr>
            <p:nvPr/>
          </p:nvCxnSpPr>
          <p:spPr>
            <a:xfrm flipV="1">
              <a:off x="4926675" y="1626472"/>
              <a:ext cx="521359" cy="13293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9BDBB87-C1BD-D439-FCE5-E2A173631CB8}"/>
                </a:ext>
              </a:extLst>
            </p:cNvPr>
            <p:cNvCxnSpPr>
              <a:cxnSpLocks/>
              <a:stCxn id="21" idx="3"/>
              <a:endCxn id="9" idx="1"/>
            </p:cNvCxnSpPr>
            <p:nvPr/>
          </p:nvCxnSpPr>
          <p:spPr>
            <a:xfrm flipV="1">
              <a:off x="4925333" y="2696609"/>
              <a:ext cx="541507" cy="6926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C490113-7EAC-1140-2061-71127FD3C53A}"/>
                </a:ext>
              </a:extLst>
            </p:cNvPr>
            <p:cNvCxnSpPr>
              <a:cxnSpLocks/>
              <a:stCxn id="22" idx="3"/>
              <a:endCxn id="10" idx="1"/>
            </p:cNvCxnSpPr>
            <p:nvPr/>
          </p:nvCxnSpPr>
          <p:spPr>
            <a:xfrm flipV="1">
              <a:off x="4925332" y="3749501"/>
              <a:ext cx="571214" cy="84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52E1F28-3821-8171-44BD-80329FD6A533}"/>
                </a:ext>
              </a:extLst>
            </p:cNvPr>
            <p:cNvCxnSpPr>
              <a:cxnSpLocks/>
              <a:stCxn id="25" idx="0"/>
              <a:endCxn id="10" idx="2"/>
            </p:cNvCxnSpPr>
            <p:nvPr/>
          </p:nvCxnSpPr>
          <p:spPr>
            <a:xfrm flipV="1">
              <a:off x="5862725" y="4001501"/>
              <a:ext cx="3223" cy="25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92A7673-9ED8-C7B2-8441-A330F8E926D6}"/>
                </a:ext>
              </a:extLst>
            </p:cNvPr>
            <p:cNvCxnSpPr>
              <a:cxnSpLocks/>
              <a:stCxn id="24" idx="1"/>
              <a:endCxn id="9" idx="0"/>
            </p:cNvCxnSpPr>
            <p:nvPr/>
          </p:nvCxnSpPr>
          <p:spPr>
            <a:xfrm flipH="1">
              <a:off x="5836243" y="2114558"/>
              <a:ext cx="405089" cy="330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6BAF4D7-8654-BEE1-57ED-23B952AD4682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5817437" y="1088690"/>
              <a:ext cx="9403" cy="285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7F6D4D2-7CD4-442C-315D-85D8AB7521D4}"/>
                </a:ext>
              </a:extLst>
            </p:cNvPr>
            <p:cNvSpPr/>
            <p:nvPr/>
          </p:nvSpPr>
          <p:spPr>
            <a:xfrm>
              <a:off x="7267528" y="1113769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4BCF81E-2CD4-CA98-3A0B-B0D505BC6D9F}"/>
                </a:ext>
              </a:extLst>
            </p:cNvPr>
            <p:cNvSpPr/>
            <p:nvPr/>
          </p:nvSpPr>
          <p:spPr>
            <a:xfrm>
              <a:off x="7267528" y="2319861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5C18360-65A5-E642-09D6-1E05DF456278}"/>
                </a:ext>
              </a:extLst>
            </p:cNvPr>
            <p:cNvSpPr/>
            <p:nvPr/>
          </p:nvSpPr>
          <p:spPr>
            <a:xfrm>
              <a:off x="7267528" y="3407501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DB2F5CE-1D81-DF76-A554-73ED332F2051}"/>
                </a:ext>
              </a:extLst>
            </p:cNvPr>
            <p:cNvCxnSpPr>
              <a:cxnSpLocks/>
              <a:stCxn id="8" idx="3"/>
              <a:endCxn id="120" idx="2"/>
            </p:cNvCxnSpPr>
            <p:nvPr/>
          </p:nvCxnSpPr>
          <p:spPr>
            <a:xfrm flipV="1">
              <a:off x="6186840" y="1473769"/>
              <a:ext cx="1080688" cy="15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C35D198-2493-3982-8994-1B4658C34AA8}"/>
                </a:ext>
              </a:extLst>
            </p:cNvPr>
            <p:cNvCxnSpPr>
              <a:cxnSpLocks/>
              <a:stCxn id="9" idx="3"/>
              <a:endCxn id="121" idx="2"/>
            </p:cNvCxnSpPr>
            <p:nvPr/>
          </p:nvCxnSpPr>
          <p:spPr>
            <a:xfrm flipV="1">
              <a:off x="6205645" y="2679861"/>
              <a:ext cx="1061883" cy="16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1A7D98F-BC21-DE23-8F4F-52317C36D9CC}"/>
                </a:ext>
              </a:extLst>
            </p:cNvPr>
            <p:cNvCxnSpPr>
              <a:cxnSpLocks/>
              <a:stCxn id="10" idx="3"/>
              <a:endCxn id="122" idx="2"/>
            </p:cNvCxnSpPr>
            <p:nvPr/>
          </p:nvCxnSpPr>
          <p:spPr>
            <a:xfrm>
              <a:off x="6235350" y="3749501"/>
              <a:ext cx="1032178" cy="1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697B17-9675-18A2-2D28-3CA5505A53CC}"/>
                </a:ext>
              </a:extLst>
            </p:cNvPr>
            <p:cNvSpPr/>
            <p:nvPr/>
          </p:nvSpPr>
          <p:spPr>
            <a:xfrm>
              <a:off x="8659785" y="1113769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962CED3-D772-8252-600B-263CECF821DD}"/>
                </a:ext>
              </a:extLst>
            </p:cNvPr>
            <p:cNvSpPr/>
            <p:nvPr/>
          </p:nvSpPr>
          <p:spPr>
            <a:xfrm>
              <a:off x="8674873" y="2343676"/>
              <a:ext cx="1122865" cy="6891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62FCD31-1DA6-F2A3-ACB4-C6701131E382}"/>
                </a:ext>
              </a:extLst>
            </p:cNvPr>
            <p:cNvSpPr/>
            <p:nvPr/>
          </p:nvSpPr>
          <p:spPr>
            <a:xfrm>
              <a:off x="8674874" y="3424353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8C59900-0B35-3E95-DB3F-F72526308A2C}"/>
                </a:ext>
              </a:extLst>
            </p:cNvPr>
            <p:cNvCxnSpPr>
              <a:cxnSpLocks/>
              <a:stCxn id="120" idx="6"/>
              <a:endCxn id="141" idx="2"/>
            </p:cNvCxnSpPr>
            <p:nvPr/>
          </p:nvCxnSpPr>
          <p:spPr>
            <a:xfrm>
              <a:off x="8390393" y="1473769"/>
              <a:ext cx="269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294FD42-D32D-6B99-4459-180BAFB50488}"/>
                </a:ext>
              </a:extLst>
            </p:cNvPr>
            <p:cNvCxnSpPr>
              <a:cxnSpLocks/>
              <a:stCxn id="121" idx="6"/>
              <a:endCxn id="142" idx="2"/>
            </p:cNvCxnSpPr>
            <p:nvPr/>
          </p:nvCxnSpPr>
          <p:spPr>
            <a:xfrm>
              <a:off x="8390393" y="2679861"/>
              <a:ext cx="284480" cy="8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A5CEE02-F8A3-08EA-3059-CA0C0F6DD4DB}"/>
                </a:ext>
              </a:extLst>
            </p:cNvPr>
            <p:cNvSpPr/>
            <p:nvPr/>
          </p:nvSpPr>
          <p:spPr>
            <a:xfrm>
              <a:off x="7115409" y="879977"/>
              <a:ext cx="2780252" cy="375869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E2A5297-0188-D50F-0976-1E1F877BAD03}"/>
                </a:ext>
              </a:extLst>
            </p:cNvPr>
            <p:cNvCxnSpPr>
              <a:cxnSpLocks/>
              <a:stCxn id="122" idx="6"/>
              <a:endCxn id="143" idx="2"/>
            </p:cNvCxnSpPr>
            <p:nvPr/>
          </p:nvCxnSpPr>
          <p:spPr>
            <a:xfrm>
              <a:off x="8390393" y="3767501"/>
              <a:ext cx="284481" cy="16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0956184-5CF2-42B0-1EA6-D46675B33327}"/>
                </a:ext>
              </a:extLst>
            </p:cNvPr>
            <p:cNvSpPr/>
            <p:nvPr/>
          </p:nvSpPr>
          <p:spPr>
            <a:xfrm>
              <a:off x="10274662" y="2361828"/>
              <a:ext cx="1819136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‘difference’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FA354A15-AE51-4414-18C9-3617F2E3C2E6}"/>
                </a:ext>
              </a:extLst>
            </p:cNvPr>
            <p:cNvCxnSpPr>
              <a:stCxn id="158" idx="3"/>
              <a:endCxn id="159" idx="2"/>
            </p:cNvCxnSpPr>
            <p:nvPr/>
          </p:nvCxnSpPr>
          <p:spPr>
            <a:xfrm flipV="1">
              <a:off x="9895661" y="2721828"/>
              <a:ext cx="379001" cy="37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606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344E473-33DA-F45A-4801-448D9CB21CD4}"/>
              </a:ext>
            </a:extLst>
          </p:cNvPr>
          <p:cNvGrpSpPr/>
          <p:nvPr/>
        </p:nvGrpSpPr>
        <p:grpSpPr>
          <a:xfrm>
            <a:off x="385619" y="0"/>
            <a:ext cx="8621053" cy="2089225"/>
            <a:chOff x="706294" y="2302172"/>
            <a:chExt cx="8621053" cy="2089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34D371D-4AB6-0A2E-9E65-3C0746E2D6CD}"/>
                    </a:ext>
                  </a:extLst>
                </p:cNvPr>
                <p:cNvSpPr txBox="1"/>
                <p:nvPr/>
              </p:nvSpPr>
              <p:spPr>
                <a:xfrm>
                  <a:off x="712870" y="3080238"/>
                  <a:ext cx="27610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34D371D-4AB6-0A2E-9E65-3C0746E2D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70" y="3080238"/>
                  <a:ext cx="27610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417" r="-4167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E8C1A77-E0CC-853B-5E68-7173917451E3}"/>
                    </a:ext>
                  </a:extLst>
                </p:cNvPr>
                <p:cNvSpPr txBox="1"/>
                <p:nvPr/>
              </p:nvSpPr>
              <p:spPr>
                <a:xfrm>
                  <a:off x="706294" y="3639948"/>
                  <a:ext cx="281423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E8C1A77-E0CC-853B-5E68-717391745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294" y="3639948"/>
                  <a:ext cx="28142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417" r="-6250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C56BA0A-5CD7-BBC8-21F4-F0FAFE9DFB87}"/>
                    </a:ext>
                  </a:extLst>
                </p:cNvPr>
                <p:cNvSpPr txBox="1"/>
                <p:nvPr/>
              </p:nvSpPr>
              <p:spPr>
                <a:xfrm>
                  <a:off x="2186768" y="2943620"/>
                  <a:ext cx="523990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C56BA0A-5CD7-BBC8-21F4-F0FAFE9DF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768" y="2943620"/>
                  <a:ext cx="52399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955" r="-13636" b="-291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1328B1-4AFE-65A6-929E-87BAE3EE0CED}"/>
                    </a:ext>
                  </a:extLst>
                </p:cNvPr>
                <p:cNvSpPr txBox="1"/>
                <p:nvPr/>
              </p:nvSpPr>
              <p:spPr>
                <a:xfrm>
                  <a:off x="2199190" y="3633955"/>
                  <a:ext cx="52931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1328B1-4AFE-65A6-929E-87BAE3EE0C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190" y="3633955"/>
                  <a:ext cx="52931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7865" t="-2128" r="-12360" b="-319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B8D446C-FF9E-73E4-F6EC-C1A3A011002D}"/>
                    </a:ext>
                  </a:extLst>
                </p:cNvPr>
                <p:cNvSpPr txBox="1"/>
                <p:nvPr/>
              </p:nvSpPr>
              <p:spPr>
                <a:xfrm>
                  <a:off x="4289322" y="2559076"/>
                  <a:ext cx="531877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B8D446C-FF9E-73E4-F6EC-C1A3A0110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322" y="2559076"/>
                  <a:ext cx="53187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989" r="-8989" b="-20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BBAA53-1942-439D-6BFE-52495D43E13F}"/>
                    </a:ext>
                  </a:extLst>
                </p:cNvPr>
                <p:cNvSpPr txBox="1"/>
                <p:nvPr/>
              </p:nvSpPr>
              <p:spPr>
                <a:xfrm>
                  <a:off x="4294643" y="3266845"/>
                  <a:ext cx="537198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BBAA53-1942-439D-6BFE-52495D43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643" y="3266845"/>
                  <a:ext cx="53719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8889" r="-8889" b="-20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509EAF-328B-5960-8739-1D12030DE70F}"/>
                    </a:ext>
                  </a:extLst>
                </p:cNvPr>
                <p:cNvSpPr txBox="1"/>
                <p:nvPr/>
              </p:nvSpPr>
              <p:spPr>
                <a:xfrm>
                  <a:off x="4294643" y="3923632"/>
                  <a:ext cx="537198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509EAF-328B-5960-8739-1D12030DE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643" y="3923632"/>
                  <a:ext cx="53719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889" r="-8889" b="-20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12DB120-5DE6-CBA0-57CE-9C44C5EA484A}"/>
                    </a:ext>
                  </a:extLst>
                </p:cNvPr>
                <p:cNvSpPr txBox="1"/>
                <p:nvPr/>
              </p:nvSpPr>
              <p:spPr>
                <a:xfrm>
                  <a:off x="5188278" y="2559076"/>
                  <a:ext cx="65344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12DB120-5DE6-CBA0-57CE-9C44C5EA4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278" y="2559076"/>
                  <a:ext cx="65344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7273" r="-272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68597BE-F1E1-313D-57B7-5CAD4C013F81}"/>
                    </a:ext>
                  </a:extLst>
                </p:cNvPr>
                <p:cNvSpPr txBox="1"/>
                <p:nvPr/>
              </p:nvSpPr>
              <p:spPr>
                <a:xfrm>
                  <a:off x="5188277" y="3271376"/>
                  <a:ext cx="65344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68597BE-F1E1-313D-57B7-5CAD4C013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277" y="3271376"/>
                  <a:ext cx="65344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182" r="-272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F242993-A698-C78B-02C6-805B1A378669}"/>
                    </a:ext>
                  </a:extLst>
                </p:cNvPr>
                <p:cNvSpPr txBox="1"/>
                <p:nvPr/>
              </p:nvSpPr>
              <p:spPr>
                <a:xfrm>
                  <a:off x="5188277" y="3923631"/>
                  <a:ext cx="65344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F242993-A698-C78B-02C6-805B1A378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277" y="3923631"/>
                  <a:ext cx="65344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8182" r="-272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E309613-BC42-A2D7-E0CC-3D7CEE3AC2B0}"/>
                    </a:ext>
                  </a:extLst>
                </p:cNvPr>
                <p:cNvSpPr txBox="1"/>
                <p:nvPr/>
              </p:nvSpPr>
              <p:spPr>
                <a:xfrm>
                  <a:off x="6350275" y="2560622"/>
                  <a:ext cx="49455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E309613-BC42-A2D7-E0CC-3D7CEE3AC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275" y="2560622"/>
                  <a:ext cx="49455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8434" r="-3614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FAA8DAE-3818-DE61-C104-267FBB36A533}"/>
                    </a:ext>
                  </a:extLst>
                </p:cNvPr>
                <p:cNvSpPr txBox="1"/>
                <p:nvPr/>
              </p:nvSpPr>
              <p:spPr>
                <a:xfrm>
                  <a:off x="6350275" y="3275371"/>
                  <a:ext cx="499880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FAA8DAE-3818-DE61-C104-267FBB36A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275" y="3275371"/>
                  <a:ext cx="49988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333" r="-3571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5C06D2D-7374-F67E-B57C-F22578E866D8}"/>
                    </a:ext>
                  </a:extLst>
                </p:cNvPr>
                <p:cNvSpPr txBox="1"/>
                <p:nvPr/>
              </p:nvSpPr>
              <p:spPr>
                <a:xfrm>
                  <a:off x="6344954" y="3923631"/>
                  <a:ext cx="499880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5C06D2D-7374-F67E-B57C-F22578E86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954" y="3923631"/>
                  <a:ext cx="49988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8333" r="-3571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1BB8352-B851-9331-6AD3-539A8250F2A9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988971" y="3089280"/>
              <a:ext cx="173928" cy="129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2D6A791-CF12-DA9B-C880-C4D60AFFBFB2}"/>
                </a:ext>
              </a:extLst>
            </p:cNvPr>
            <p:cNvCxnSpPr>
              <a:cxnSpLocks/>
              <a:stCxn id="10" idx="3"/>
              <a:endCxn id="5" idx="1"/>
            </p:cNvCxnSpPr>
            <p:nvPr/>
          </p:nvCxnSpPr>
          <p:spPr>
            <a:xfrm>
              <a:off x="1904512" y="3350426"/>
              <a:ext cx="294678" cy="422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777ABDF-B2F9-4AAE-EEA7-917D594EBFC5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 flipV="1">
              <a:off x="987717" y="3662562"/>
              <a:ext cx="175182" cy="115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B9D81F9-62A6-6329-448A-81163BFA6F20}"/>
                </a:ext>
              </a:extLst>
            </p:cNvPr>
            <p:cNvCxnSpPr>
              <a:cxnSpLocks/>
              <a:stCxn id="3" idx="3"/>
              <a:endCxn id="12" idx="1"/>
            </p:cNvCxnSpPr>
            <p:nvPr/>
          </p:nvCxnSpPr>
          <p:spPr>
            <a:xfrm>
              <a:off x="987717" y="3778448"/>
              <a:ext cx="175182" cy="1325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F33CC4-B9C7-93C7-F148-F3093F7F0111}"/>
                    </a:ext>
                  </a:extLst>
                </p:cNvPr>
                <p:cNvSpPr txBox="1"/>
                <p:nvPr/>
              </p:nvSpPr>
              <p:spPr>
                <a:xfrm>
                  <a:off x="1162899" y="3005699"/>
                  <a:ext cx="72692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=−2.5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F33CC4-B9C7-93C7-F148-F3093F7F0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005699"/>
                  <a:ext cx="726929" cy="167162"/>
                </a:xfrm>
                <a:prstGeom prst="rect">
                  <a:avLst/>
                </a:prstGeom>
                <a:blipFill>
                  <a:blip r:embed="rId15"/>
                  <a:stretch>
                    <a:fillRect l="-2521" r="-5882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31709D9-2953-E274-FCEC-AB3A68F046FF}"/>
                    </a:ext>
                  </a:extLst>
                </p:cNvPr>
                <p:cNvSpPr txBox="1"/>
                <p:nvPr/>
              </p:nvSpPr>
              <p:spPr>
                <a:xfrm>
                  <a:off x="1650001" y="2714341"/>
                  <a:ext cx="54918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=1.6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31709D9-2953-E274-FCEC-AB3A68F04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0001" y="2714341"/>
                  <a:ext cx="549189" cy="167162"/>
                </a:xfrm>
                <a:prstGeom prst="rect">
                  <a:avLst/>
                </a:prstGeom>
                <a:blipFill>
                  <a:blip r:embed="rId16"/>
                  <a:stretch>
                    <a:fillRect l="-5556" r="-5556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6C7F661-83C4-745B-0C11-2014AF8CB62A}"/>
                    </a:ext>
                  </a:extLst>
                </p:cNvPr>
                <p:cNvSpPr txBox="1"/>
                <p:nvPr/>
              </p:nvSpPr>
              <p:spPr>
                <a:xfrm>
                  <a:off x="1637579" y="4075765"/>
                  <a:ext cx="54918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=0.7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6C7F661-83C4-745B-0C11-2014AF8CB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579" y="4075765"/>
                  <a:ext cx="549189" cy="167162"/>
                </a:xfrm>
                <a:prstGeom prst="rect">
                  <a:avLst/>
                </a:prstGeom>
                <a:blipFill>
                  <a:blip r:embed="rId17"/>
                  <a:stretch>
                    <a:fillRect l="-5556" r="-5556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28BF528-7321-52A2-2E1B-7F1C8BFFB261}"/>
                    </a:ext>
                  </a:extLst>
                </p:cNvPr>
                <p:cNvSpPr txBox="1"/>
                <p:nvPr/>
              </p:nvSpPr>
              <p:spPr>
                <a:xfrm>
                  <a:off x="1162899" y="3266845"/>
                  <a:ext cx="741613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=−1.5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28BF528-7321-52A2-2E1B-7F1C8BFFB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266845"/>
                  <a:ext cx="741613" cy="167162"/>
                </a:xfrm>
                <a:prstGeom prst="rect">
                  <a:avLst/>
                </a:prstGeom>
                <a:blipFill>
                  <a:blip r:embed="rId18"/>
                  <a:stretch>
                    <a:fillRect l="-1639" r="-4918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7F317C-74A1-572F-3A7A-419E2E587D96}"/>
                    </a:ext>
                  </a:extLst>
                </p:cNvPr>
                <p:cNvSpPr txBox="1"/>
                <p:nvPr/>
              </p:nvSpPr>
              <p:spPr>
                <a:xfrm>
                  <a:off x="1162899" y="3578981"/>
                  <a:ext cx="648383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=0.6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7F317C-74A1-572F-3A7A-419E2E58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578981"/>
                  <a:ext cx="648383" cy="167162"/>
                </a:xfrm>
                <a:prstGeom prst="rect">
                  <a:avLst/>
                </a:prstGeom>
                <a:blipFill>
                  <a:blip r:embed="rId19"/>
                  <a:stretch>
                    <a:fillRect l="-1887" r="-5660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BD3EE4-D080-8A70-F42C-950F29643151}"/>
                    </a:ext>
                  </a:extLst>
                </p:cNvPr>
                <p:cNvSpPr txBox="1"/>
                <p:nvPr/>
              </p:nvSpPr>
              <p:spPr>
                <a:xfrm>
                  <a:off x="1162899" y="3827373"/>
                  <a:ext cx="648383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=0.4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BD3EE4-D080-8A70-F42C-950F29643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827373"/>
                  <a:ext cx="648383" cy="167162"/>
                </a:xfrm>
                <a:prstGeom prst="rect">
                  <a:avLst/>
                </a:prstGeom>
                <a:blipFill>
                  <a:blip r:embed="rId20"/>
                  <a:stretch>
                    <a:fillRect l="-1887" r="-5660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1D8491B-E43A-1B91-6A58-B63655BFF54F}"/>
                    </a:ext>
                  </a:extLst>
                </p:cNvPr>
                <p:cNvSpPr txBox="1"/>
                <p:nvPr/>
              </p:nvSpPr>
              <p:spPr>
                <a:xfrm>
                  <a:off x="2940194" y="3509921"/>
                  <a:ext cx="70545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1D8491B-E43A-1B91-6A58-B63655BFF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509921"/>
                  <a:ext cx="705450" cy="167162"/>
                </a:xfrm>
                <a:prstGeom prst="rect">
                  <a:avLst/>
                </a:prstGeom>
                <a:blipFill>
                  <a:blip r:embed="rId21"/>
                  <a:stretch>
                    <a:fillRect l="-2609" r="-6087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6ACABF-903E-117E-B042-F67ADFC8868A}"/>
                    </a:ext>
                  </a:extLst>
                </p:cNvPr>
                <p:cNvSpPr txBox="1"/>
                <p:nvPr/>
              </p:nvSpPr>
              <p:spPr>
                <a:xfrm>
                  <a:off x="3741824" y="2302172"/>
                  <a:ext cx="54482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=−2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6ACABF-903E-117E-B042-F67ADFC88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824" y="2302172"/>
                  <a:ext cx="544829" cy="167162"/>
                </a:xfrm>
                <a:prstGeom prst="rect">
                  <a:avLst/>
                </a:prstGeom>
                <a:blipFill>
                  <a:blip r:embed="rId22"/>
                  <a:stretch>
                    <a:fillRect l="-5556" r="-5556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371EC54-F4A2-E19A-D59C-CA524E0AADA0}"/>
                    </a:ext>
                  </a:extLst>
                </p:cNvPr>
                <p:cNvSpPr txBox="1"/>
                <p:nvPr/>
              </p:nvSpPr>
              <p:spPr>
                <a:xfrm>
                  <a:off x="3744914" y="4223466"/>
                  <a:ext cx="448649" cy="167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371EC54-F4A2-E19A-D59C-CA524E0AA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914" y="4223466"/>
                  <a:ext cx="448649" cy="167931"/>
                </a:xfrm>
                <a:prstGeom prst="rect">
                  <a:avLst/>
                </a:prstGeom>
                <a:blipFill>
                  <a:blip r:embed="rId23"/>
                  <a:stretch>
                    <a:fillRect l="-6849" r="-6849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A94D215-C88D-7906-7F80-BCA515A3D0B4}"/>
                </a:ext>
              </a:extLst>
            </p:cNvPr>
            <p:cNvCxnSpPr>
              <a:cxnSpLocks/>
              <a:stCxn id="8" idx="0"/>
              <a:endCxn id="5" idx="1"/>
            </p:cNvCxnSpPr>
            <p:nvPr/>
          </p:nvCxnSpPr>
          <p:spPr>
            <a:xfrm flipV="1">
              <a:off x="1912174" y="3772455"/>
              <a:ext cx="287016" cy="3033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91150AD-45B3-7547-4F67-E20138A202E2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 flipV="1">
              <a:off x="2710758" y="2895772"/>
              <a:ext cx="229436" cy="186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7BC636C-E54F-6DF1-AA38-24FED32E265D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>
              <a:off x="2728501" y="3772455"/>
              <a:ext cx="211693" cy="14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7689AC2-89AA-9C7A-F53E-8885DFBCDAE6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>
              <a:off x="2710758" y="3082120"/>
              <a:ext cx="229436" cy="201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DF23421-CD34-E0AB-32EA-DE56F61C1C1E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2710758" y="3082120"/>
              <a:ext cx="229436" cy="35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E6A4969-BAAC-3813-B8EA-5A59E73525AC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2728501" y="3772455"/>
              <a:ext cx="211693" cy="208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BE1A1A0-9BBF-A836-7E1E-EA33E9405F2C}"/>
                </a:ext>
              </a:extLst>
            </p:cNvPr>
            <p:cNvCxnSpPr>
              <a:cxnSpLocks/>
              <a:stCxn id="5" idx="3"/>
              <a:endCxn id="16" idx="1"/>
            </p:cNvCxnSpPr>
            <p:nvPr/>
          </p:nvCxnSpPr>
          <p:spPr>
            <a:xfrm flipV="1">
              <a:off x="2728501" y="3593502"/>
              <a:ext cx="211693" cy="178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36AC690-50C1-BFC1-58C9-4FAB1591E6C0}"/>
                    </a:ext>
                  </a:extLst>
                </p:cNvPr>
                <p:cNvSpPr txBox="1"/>
                <p:nvPr/>
              </p:nvSpPr>
              <p:spPr>
                <a:xfrm>
                  <a:off x="2940194" y="2812191"/>
                  <a:ext cx="80163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=−0.1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36AC690-50C1-BFC1-58C9-4FAB1591E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2812191"/>
                  <a:ext cx="801630" cy="167162"/>
                </a:xfrm>
                <a:prstGeom prst="rect">
                  <a:avLst/>
                </a:prstGeom>
                <a:blipFill>
                  <a:blip r:embed="rId24"/>
                  <a:stretch>
                    <a:fillRect l="-2290" r="-38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0542E3C-9B25-BF97-8AB2-01B4F43898BE}"/>
                    </a:ext>
                  </a:extLst>
                </p:cNvPr>
                <p:cNvSpPr txBox="1"/>
                <p:nvPr/>
              </p:nvSpPr>
              <p:spPr>
                <a:xfrm>
                  <a:off x="2940194" y="3002119"/>
                  <a:ext cx="70545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=2.4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0542E3C-9B25-BF97-8AB2-01B4F4389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002119"/>
                  <a:ext cx="705450" cy="167162"/>
                </a:xfrm>
                <a:prstGeom prst="rect">
                  <a:avLst/>
                </a:prstGeom>
                <a:blipFill>
                  <a:blip r:embed="rId25"/>
                  <a:stretch>
                    <a:fillRect l="-2609" r="-52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8D96CB8-6C3B-465D-6E71-ADA04E171ADD}"/>
                    </a:ext>
                  </a:extLst>
                </p:cNvPr>
                <p:cNvSpPr txBox="1"/>
                <p:nvPr/>
              </p:nvSpPr>
              <p:spPr>
                <a:xfrm>
                  <a:off x="2940194" y="3199534"/>
                  <a:ext cx="801630" cy="167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=−2.2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8D96CB8-6C3B-465D-6E71-ADA04E171A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199534"/>
                  <a:ext cx="801630" cy="167931"/>
                </a:xfrm>
                <a:prstGeom prst="rect">
                  <a:avLst/>
                </a:prstGeom>
                <a:blipFill>
                  <a:blip r:embed="rId26"/>
                  <a:stretch>
                    <a:fillRect l="-2290" r="-3817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084BFF-5380-6BAB-D727-3BFCFF903C24}"/>
                    </a:ext>
                  </a:extLst>
                </p:cNvPr>
                <p:cNvSpPr txBox="1"/>
                <p:nvPr/>
              </p:nvSpPr>
              <p:spPr>
                <a:xfrm>
                  <a:off x="2940194" y="3703322"/>
                  <a:ext cx="80163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=−5.2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084BFF-5380-6BAB-D727-3BFCFF903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703322"/>
                  <a:ext cx="801630" cy="167162"/>
                </a:xfrm>
                <a:prstGeom prst="rect">
                  <a:avLst/>
                </a:prstGeom>
                <a:blipFill>
                  <a:blip r:embed="rId27"/>
                  <a:stretch>
                    <a:fillRect l="-2290" r="-38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F62720-F989-D99C-E819-66BB12949CEA}"/>
                    </a:ext>
                  </a:extLst>
                </p:cNvPr>
                <p:cNvSpPr txBox="1"/>
                <p:nvPr/>
              </p:nvSpPr>
              <p:spPr>
                <a:xfrm>
                  <a:off x="2940194" y="3896721"/>
                  <a:ext cx="705450" cy="167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=3.7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F62720-F989-D99C-E819-66BB12949C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896721"/>
                  <a:ext cx="705450" cy="167931"/>
                </a:xfrm>
                <a:prstGeom prst="rect">
                  <a:avLst/>
                </a:prstGeom>
                <a:blipFill>
                  <a:blip r:embed="rId28"/>
                  <a:stretch>
                    <a:fillRect l="-2609" r="-52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809AA25-69A0-99D3-3D23-BCAA97AA5027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 flipV="1">
              <a:off x="1889828" y="3082120"/>
              <a:ext cx="296940" cy="7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49F1AB6-DD5E-DFD6-23A3-54164E1F3485}"/>
                </a:ext>
              </a:extLst>
            </p:cNvPr>
            <p:cNvCxnSpPr>
              <a:cxnSpLocks/>
              <a:stCxn id="7" idx="2"/>
              <a:endCxn id="4" idx="1"/>
            </p:cNvCxnSpPr>
            <p:nvPr/>
          </p:nvCxnSpPr>
          <p:spPr>
            <a:xfrm>
              <a:off x="1924596" y="2881503"/>
              <a:ext cx="262172" cy="2006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8CF5F7A-01E4-0838-0249-C652D86595FB}"/>
                </a:ext>
              </a:extLst>
            </p:cNvPr>
            <p:cNvCxnSpPr>
              <a:cxnSpLocks/>
              <a:stCxn id="2" idx="3"/>
              <a:endCxn id="10" idx="1"/>
            </p:cNvCxnSpPr>
            <p:nvPr/>
          </p:nvCxnSpPr>
          <p:spPr>
            <a:xfrm>
              <a:off x="988971" y="3218738"/>
              <a:ext cx="173928" cy="131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96F546-7385-C406-0FEA-B942C6D138E4}"/>
                </a:ext>
              </a:extLst>
            </p:cNvPr>
            <p:cNvCxnSpPr>
              <a:cxnSpLocks/>
              <a:stCxn id="11" idx="3"/>
              <a:endCxn id="4" idx="1"/>
            </p:cNvCxnSpPr>
            <p:nvPr/>
          </p:nvCxnSpPr>
          <p:spPr>
            <a:xfrm flipV="1">
              <a:off x="1811282" y="3082120"/>
              <a:ext cx="375486" cy="5804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E8E2A19-56E4-2645-05D5-F7A353804F44}"/>
                </a:ext>
              </a:extLst>
            </p:cNvPr>
            <p:cNvCxnSpPr>
              <a:cxnSpLocks/>
              <a:stCxn id="12" idx="3"/>
              <a:endCxn id="5" idx="1"/>
            </p:cNvCxnSpPr>
            <p:nvPr/>
          </p:nvCxnSpPr>
          <p:spPr>
            <a:xfrm flipV="1">
              <a:off x="1811282" y="3772455"/>
              <a:ext cx="387908" cy="138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53DDEC0E-0E95-A448-2F12-F5472A679D54}"/>
                </a:ext>
              </a:extLst>
            </p:cNvPr>
            <p:cNvCxnSpPr>
              <a:cxnSpLocks/>
              <a:stCxn id="19" idx="2"/>
              <a:endCxn id="22" idx="1"/>
            </p:cNvCxnSpPr>
            <p:nvPr/>
          </p:nvCxnSpPr>
          <p:spPr>
            <a:xfrm>
              <a:off x="4014239" y="2469334"/>
              <a:ext cx="275083" cy="2282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3B7BFEC8-136C-01D5-5113-6EE7D6DC7B5E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3741824" y="2697576"/>
              <a:ext cx="547498" cy="198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1EE5D2E8-7962-09BF-3865-CC8E495FC9A0}"/>
                </a:ext>
              </a:extLst>
            </p:cNvPr>
            <p:cNvCxnSpPr>
              <a:cxnSpLocks/>
              <a:stCxn id="14" idx="3"/>
              <a:endCxn id="23" idx="1"/>
            </p:cNvCxnSpPr>
            <p:nvPr/>
          </p:nvCxnSpPr>
          <p:spPr>
            <a:xfrm>
              <a:off x="3645644" y="3085700"/>
              <a:ext cx="648999" cy="319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A6F14C73-31E1-ED50-05D9-823B12D7964F}"/>
                </a:ext>
              </a:extLst>
            </p:cNvPr>
            <p:cNvCxnSpPr>
              <a:cxnSpLocks/>
              <a:stCxn id="15" idx="3"/>
              <a:endCxn id="24" idx="1"/>
            </p:cNvCxnSpPr>
            <p:nvPr/>
          </p:nvCxnSpPr>
          <p:spPr>
            <a:xfrm>
              <a:off x="3741824" y="3283500"/>
              <a:ext cx="552819" cy="778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CD82F64C-4E40-8845-E280-ED736865D296}"/>
                </a:ext>
              </a:extLst>
            </p:cNvPr>
            <p:cNvCxnSpPr>
              <a:cxnSpLocks/>
              <a:stCxn id="16" idx="3"/>
              <a:endCxn id="22" idx="1"/>
            </p:cNvCxnSpPr>
            <p:nvPr/>
          </p:nvCxnSpPr>
          <p:spPr>
            <a:xfrm flipV="1">
              <a:off x="3645644" y="2697576"/>
              <a:ext cx="643678" cy="8959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8B98A17-10D1-AD45-D3B5-9E72696F0272}"/>
                </a:ext>
              </a:extLst>
            </p:cNvPr>
            <p:cNvCxnSpPr>
              <a:cxnSpLocks/>
              <a:stCxn id="17" idx="3"/>
              <a:endCxn id="23" idx="1"/>
            </p:cNvCxnSpPr>
            <p:nvPr/>
          </p:nvCxnSpPr>
          <p:spPr>
            <a:xfrm flipV="1">
              <a:off x="3741824" y="3405345"/>
              <a:ext cx="552819" cy="381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AD96C91F-8A9D-A84E-D949-CAC4B9EF6D90}"/>
                </a:ext>
              </a:extLst>
            </p:cNvPr>
            <p:cNvCxnSpPr>
              <a:cxnSpLocks/>
              <a:stCxn id="18" idx="3"/>
              <a:endCxn id="24" idx="1"/>
            </p:cNvCxnSpPr>
            <p:nvPr/>
          </p:nvCxnSpPr>
          <p:spPr>
            <a:xfrm>
              <a:off x="3645644" y="3980687"/>
              <a:ext cx="648999" cy="81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2471B074-2809-EA97-A5BA-5FE4EFDA00B9}"/>
                </a:ext>
              </a:extLst>
            </p:cNvPr>
            <p:cNvCxnSpPr>
              <a:cxnSpLocks/>
              <a:stCxn id="21" idx="0"/>
              <a:endCxn id="24" idx="1"/>
            </p:cNvCxnSpPr>
            <p:nvPr/>
          </p:nvCxnSpPr>
          <p:spPr>
            <a:xfrm flipV="1">
              <a:off x="3969239" y="4062132"/>
              <a:ext cx="325404" cy="161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C850047F-324D-F51E-BDF4-AAD4A3039C9B}"/>
                </a:ext>
              </a:extLst>
            </p:cNvPr>
            <p:cNvCxnSpPr>
              <a:cxnSpLocks/>
              <a:stCxn id="20" idx="2"/>
              <a:endCxn id="23" idx="1"/>
            </p:cNvCxnSpPr>
            <p:nvPr/>
          </p:nvCxnSpPr>
          <p:spPr>
            <a:xfrm flipH="1">
              <a:off x="4294643" y="3145397"/>
              <a:ext cx="92005" cy="25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B704C3-E64E-9931-3AAA-9FD62F864462}"/>
                    </a:ext>
                  </a:extLst>
                </p:cNvPr>
                <p:cNvSpPr txBox="1"/>
                <p:nvPr/>
              </p:nvSpPr>
              <p:spPr>
                <a:xfrm>
                  <a:off x="4162323" y="2978235"/>
                  <a:ext cx="44864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B704C3-E64E-9931-3AAA-9FD62F864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2323" y="2978235"/>
                  <a:ext cx="448649" cy="167162"/>
                </a:xfrm>
                <a:prstGeom prst="rect">
                  <a:avLst/>
                </a:prstGeom>
                <a:blipFill>
                  <a:blip r:embed="rId29"/>
                  <a:stretch>
                    <a:fillRect l="-6757" r="-6757" b="-185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98DC2F77-62B9-7B2C-4CDC-03F4B90B62B2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4821199" y="2697576"/>
              <a:ext cx="3670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EA531BC6-9BAE-B5C4-51C6-CD976A4E28D9}"/>
                </a:ext>
              </a:extLst>
            </p:cNvPr>
            <p:cNvCxnSpPr>
              <a:cxnSpLocks/>
              <a:stCxn id="25" idx="3"/>
              <a:endCxn id="28" idx="1"/>
            </p:cNvCxnSpPr>
            <p:nvPr/>
          </p:nvCxnSpPr>
          <p:spPr>
            <a:xfrm>
              <a:off x="5841727" y="2697576"/>
              <a:ext cx="508548" cy="1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CA75D36-5961-3788-E3DC-D8A23291E828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4831841" y="3405345"/>
              <a:ext cx="356436" cy="45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31112501-620E-2BB6-4E45-A2C8CB13ED06}"/>
                </a:ext>
              </a:extLst>
            </p:cNvPr>
            <p:cNvCxnSpPr>
              <a:cxnSpLocks/>
              <a:stCxn id="24" idx="3"/>
              <a:endCxn id="27" idx="1"/>
            </p:cNvCxnSpPr>
            <p:nvPr/>
          </p:nvCxnSpPr>
          <p:spPr>
            <a:xfrm flipV="1">
              <a:off x="4831841" y="4062131"/>
              <a:ext cx="35643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98329F93-59B7-F022-076C-68E386FF8815}"/>
                </a:ext>
              </a:extLst>
            </p:cNvPr>
            <p:cNvCxnSpPr>
              <a:cxnSpLocks/>
              <a:stCxn id="26" idx="3"/>
              <a:endCxn id="29" idx="1"/>
            </p:cNvCxnSpPr>
            <p:nvPr/>
          </p:nvCxnSpPr>
          <p:spPr>
            <a:xfrm>
              <a:off x="5841726" y="3409876"/>
              <a:ext cx="508549" cy="3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EFA545D9-73AC-835A-BFC0-74C28638B0EC}"/>
                </a:ext>
              </a:extLst>
            </p:cNvPr>
            <p:cNvCxnSpPr>
              <a:cxnSpLocks/>
              <a:stCxn id="27" idx="3"/>
              <a:endCxn id="30" idx="1"/>
            </p:cNvCxnSpPr>
            <p:nvPr/>
          </p:nvCxnSpPr>
          <p:spPr>
            <a:xfrm>
              <a:off x="5841726" y="4062131"/>
              <a:ext cx="5032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3EE1588-214A-449C-61AE-202D13EFDF41}"/>
                </a:ext>
              </a:extLst>
            </p:cNvPr>
            <p:cNvSpPr/>
            <p:nvPr/>
          </p:nvSpPr>
          <p:spPr>
            <a:xfrm>
              <a:off x="5000093" y="2302172"/>
              <a:ext cx="2143600" cy="2080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F0B8729-D25A-8894-A55E-4F9882A28994}"/>
                </a:ext>
              </a:extLst>
            </p:cNvPr>
            <p:cNvSpPr/>
            <p:nvPr/>
          </p:nvSpPr>
          <p:spPr>
            <a:xfrm>
              <a:off x="7532814" y="3061361"/>
              <a:ext cx="1794533" cy="560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‘difference’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59BF2465-A656-148B-6F62-7CEA9693037B}"/>
                </a:ext>
              </a:extLst>
            </p:cNvPr>
            <p:cNvCxnSpPr>
              <a:cxnSpLocks/>
              <a:stCxn id="237" idx="3"/>
              <a:endCxn id="239" idx="2"/>
            </p:cNvCxnSpPr>
            <p:nvPr/>
          </p:nvCxnSpPr>
          <p:spPr>
            <a:xfrm flipV="1">
              <a:off x="7143693" y="3341553"/>
              <a:ext cx="389121" cy="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186BC20-1115-703C-DAAA-B5AAB82E1669}"/>
              </a:ext>
            </a:extLst>
          </p:cNvPr>
          <p:cNvGrpSpPr/>
          <p:nvPr/>
        </p:nvGrpSpPr>
        <p:grpSpPr>
          <a:xfrm>
            <a:off x="5412550" y="2909095"/>
            <a:ext cx="794605" cy="360000"/>
            <a:chOff x="5412550" y="2909095"/>
            <a:chExt cx="794605" cy="36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41359-2CAC-E852-1A17-ACAACF5E28A7}"/>
                </a:ext>
              </a:extLst>
            </p:cNvPr>
            <p:cNvSpPr/>
            <p:nvPr/>
          </p:nvSpPr>
          <p:spPr>
            <a:xfrm>
              <a:off x="5412550" y="2909095"/>
              <a:ext cx="377029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D0DB06B-800E-C391-31A3-04B002F6E5A7}"/>
                </a:ext>
              </a:extLst>
            </p:cNvPr>
            <p:cNvSpPr/>
            <p:nvPr/>
          </p:nvSpPr>
          <p:spPr>
            <a:xfrm>
              <a:off x="5830126" y="2909095"/>
              <a:ext cx="377029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b="1" dirty="0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446AB1B-A03B-8B06-10D7-EB3E3BFE1437}"/>
                </a:ext>
              </a:extLst>
            </p:cNvPr>
            <p:cNvSpPr/>
            <p:nvPr/>
          </p:nvSpPr>
          <p:spPr>
            <a:xfrm>
              <a:off x="5705872" y="2909095"/>
              <a:ext cx="207962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b="1" dirty="0">
                  <a:solidFill>
                    <a:srgbClr val="00FF00"/>
                  </a:solidFill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555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roup 468">
            <a:extLst>
              <a:ext uri="{FF2B5EF4-FFF2-40B4-BE49-F238E27FC236}">
                <a16:creationId xmlns:a16="http://schemas.microsoft.com/office/drawing/2014/main" id="{4B170B0D-122B-C025-192D-48AADAFCA735}"/>
              </a:ext>
            </a:extLst>
          </p:cNvPr>
          <p:cNvGrpSpPr/>
          <p:nvPr/>
        </p:nvGrpSpPr>
        <p:grpSpPr>
          <a:xfrm>
            <a:off x="7110404" y="8579476"/>
            <a:ext cx="361400" cy="2064098"/>
            <a:chOff x="8956101" y="3081963"/>
            <a:chExt cx="361400" cy="2064098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F57CE6A6-CB40-C17E-ACFD-DC1B2D19F811}"/>
                </a:ext>
              </a:extLst>
            </p:cNvPr>
            <p:cNvGrpSpPr/>
            <p:nvPr/>
          </p:nvGrpSpPr>
          <p:grpSpPr>
            <a:xfrm>
              <a:off x="8956101" y="3081963"/>
              <a:ext cx="360000" cy="360000"/>
              <a:chOff x="8587368" y="1727662"/>
              <a:chExt cx="360000" cy="36000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38685AF-5653-8409-6BB9-FFDE642FA8CC}"/>
                  </a:ext>
                </a:extLst>
              </p:cNvPr>
              <p:cNvSpPr/>
              <p:nvPr/>
            </p:nvSpPr>
            <p:spPr>
              <a:xfrm>
                <a:off x="8587368" y="1727662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E81CF2D7-08F6-D3FC-1C01-EA868D1B6EFC}"/>
                  </a:ext>
                </a:extLst>
              </p:cNvPr>
              <p:cNvSpPr/>
              <p:nvPr/>
            </p:nvSpPr>
            <p:spPr>
              <a:xfrm>
                <a:off x="8587368" y="1727662"/>
                <a:ext cx="360000" cy="360000"/>
              </a:xfrm>
              <a:prstGeom prst="rect">
                <a:avLst/>
              </a:prstGeom>
              <a:solidFill>
                <a:schemeClr val="tx1">
                  <a:alpha val="27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74668108-9B50-F771-2CC9-A559B2C3DF1E}"/>
                </a:ext>
              </a:extLst>
            </p:cNvPr>
            <p:cNvGrpSpPr/>
            <p:nvPr/>
          </p:nvGrpSpPr>
          <p:grpSpPr>
            <a:xfrm>
              <a:off x="8956101" y="3639621"/>
              <a:ext cx="360000" cy="360000"/>
              <a:chOff x="8587368" y="2308331"/>
              <a:chExt cx="360000" cy="36000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EBF59C6-ECD8-22C1-11BC-2E25E8EFC7F1}"/>
                  </a:ext>
                </a:extLst>
              </p:cNvPr>
              <p:cNvSpPr/>
              <p:nvPr/>
            </p:nvSpPr>
            <p:spPr>
              <a:xfrm>
                <a:off x="8587368" y="2308331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7C7C314D-7C6D-E2A2-D06F-6AAEB31AFA1D}"/>
                  </a:ext>
                </a:extLst>
              </p:cNvPr>
              <p:cNvSpPr/>
              <p:nvPr/>
            </p:nvSpPr>
            <p:spPr>
              <a:xfrm>
                <a:off x="8587368" y="2308331"/>
                <a:ext cx="360000" cy="360000"/>
              </a:xfrm>
              <a:prstGeom prst="rect">
                <a:avLst/>
              </a:prstGeom>
              <a:solidFill>
                <a:srgbClr val="00B050">
                  <a:alpha val="27000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9969B254-1F52-06FB-0B34-6964F5CF8D4A}"/>
                </a:ext>
              </a:extLst>
            </p:cNvPr>
            <p:cNvGrpSpPr/>
            <p:nvPr/>
          </p:nvGrpSpPr>
          <p:grpSpPr>
            <a:xfrm>
              <a:off x="8956101" y="4212841"/>
              <a:ext cx="361400" cy="360000"/>
              <a:chOff x="8585968" y="2889000"/>
              <a:chExt cx="361400" cy="360000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863AC44-02C9-6678-BCE2-F94581EE0C1F}"/>
                  </a:ext>
                </a:extLst>
              </p:cNvPr>
              <p:cNvSpPr/>
              <p:nvPr/>
            </p:nvSpPr>
            <p:spPr>
              <a:xfrm>
                <a:off x="8587368" y="2889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23B34AF6-2C0D-9A96-53CE-D7E073CEDD5B}"/>
                  </a:ext>
                </a:extLst>
              </p:cNvPr>
              <p:cNvSpPr/>
              <p:nvPr/>
            </p:nvSpPr>
            <p:spPr>
              <a:xfrm>
                <a:off x="8585968" y="2889000"/>
                <a:ext cx="360000" cy="360000"/>
              </a:xfrm>
              <a:prstGeom prst="rect">
                <a:avLst/>
              </a:prstGeom>
              <a:solidFill>
                <a:srgbClr val="FF66CC">
                  <a:alpha val="26667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DA1B2773-DF00-2AC5-B812-A6BDF1DECD6D}"/>
                </a:ext>
              </a:extLst>
            </p:cNvPr>
            <p:cNvGrpSpPr/>
            <p:nvPr/>
          </p:nvGrpSpPr>
          <p:grpSpPr>
            <a:xfrm>
              <a:off x="8956101" y="4786061"/>
              <a:ext cx="360000" cy="360000"/>
              <a:chOff x="8587368" y="1727662"/>
              <a:chExt cx="360000" cy="360000"/>
            </a:xfrm>
          </p:grpSpPr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0AA85662-FB76-CAA1-621F-B4EDCEA1299F}"/>
                  </a:ext>
                </a:extLst>
              </p:cNvPr>
              <p:cNvSpPr/>
              <p:nvPr/>
            </p:nvSpPr>
            <p:spPr>
              <a:xfrm>
                <a:off x="8587368" y="1727662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C0B1F207-09AE-52F6-5237-A78567AA9FA4}"/>
                  </a:ext>
                </a:extLst>
              </p:cNvPr>
              <p:cNvSpPr/>
              <p:nvPr/>
            </p:nvSpPr>
            <p:spPr>
              <a:xfrm>
                <a:off x="8587368" y="1727662"/>
                <a:ext cx="360000" cy="360000"/>
              </a:xfrm>
              <a:prstGeom prst="rect">
                <a:avLst/>
              </a:prstGeom>
              <a:solidFill>
                <a:srgbClr val="FFC000">
                  <a:alpha val="27000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10" name="Rectangle 409">
            <a:extLst>
              <a:ext uri="{FF2B5EF4-FFF2-40B4-BE49-F238E27FC236}">
                <a16:creationId xmlns:a16="http://schemas.microsoft.com/office/drawing/2014/main" id="{C35F2B77-C092-4E29-827D-360B92DF7FFD}"/>
              </a:ext>
            </a:extLst>
          </p:cNvPr>
          <p:cNvSpPr/>
          <p:nvPr/>
        </p:nvSpPr>
        <p:spPr>
          <a:xfrm>
            <a:off x="149431" y="6478828"/>
            <a:ext cx="2637896" cy="2993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Activation Function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FBDCF797-A90D-466B-E934-426B38D7DE78}"/>
              </a:ext>
            </a:extLst>
          </p:cNvPr>
          <p:cNvSpPr/>
          <p:nvPr/>
        </p:nvSpPr>
        <p:spPr>
          <a:xfrm>
            <a:off x="149431" y="7689772"/>
            <a:ext cx="2637896" cy="2993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 Activation Operation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5F35803E-3AE8-59B1-A7D7-BE16E285F5A5}"/>
              </a:ext>
            </a:extLst>
          </p:cNvPr>
          <p:cNvSpPr/>
          <p:nvPr/>
        </p:nvSpPr>
        <p:spPr>
          <a:xfrm>
            <a:off x="149431" y="9469127"/>
            <a:ext cx="2637896" cy="2993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 Pooled Image</a:t>
            </a:r>
            <a:endParaRPr lang="en-NL" dirty="0">
              <a:solidFill>
                <a:schemeClr val="tx1"/>
              </a:solidFill>
            </a:endParaRP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85E8EE16-3CE7-C090-98A9-001BD17CC854}"/>
              </a:ext>
            </a:extLst>
          </p:cNvPr>
          <p:cNvGrpSpPr/>
          <p:nvPr/>
        </p:nvGrpSpPr>
        <p:grpSpPr>
          <a:xfrm>
            <a:off x="149431" y="80255"/>
            <a:ext cx="6191391" cy="9898561"/>
            <a:chOff x="1460697" y="229848"/>
            <a:chExt cx="6191391" cy="9898561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9C4F3EC6-5FB3-029A-CB48-62944E34D700}"/>
                </a:ext>
              </a:extLst>
            </p:cNvPr>
            <p:cNvGrpSpPr/>
            <p:nvPr/>
          </p:nvGrpSpPr>
          <p:grpSpPr>
            <a:xfrm>
              <a:off x="5370543" y="229848"/>
              <a:ext cx="2281545" cy="9898561"/>
              <a:chOff x="2122487" y="-3254497"/>
              <a:chExt cx="2281545" cy="9898561"/>
            </a:xfrm>
          </p:grpSpPr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081659DE-4920-A131-C4CF-58FF991BD1E6}"/>
                  </a:ext>
                </a:extLst>
              </p:cNvPr>
              <p:cNvGrpSpPr/>
              <p:nvPr/>
            </p:nvGrpSpPr>
            <p:grpSpPr>
              <a:xfrm>
                <a:off x="2172084" y="-3254497"/>
                <a:ext cx="2162400" cy="6074220"/>
                <a:chOff x="2022667" y="184554"/>
                <a:chExt cx="2162400" cy="6074220"/>
              </a:xfrm>
            </p:grpSpPr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CAE32FDA-A2CC-377D-BEA5-7A4316D8EAB6}"/>
                    </a:ext>
                  </a:extLst>
                </p:cNvPr>
                <p:cNvGrpSpPr/>
                <p:nvPr/>
              </p:nvGrpSpPr>
              <p:grpSpPr>
                <a:xfrm>
                  <a:off x="2523433" y="2709000"/>
                  <a:ext cx="1081200" cy="1080000"/>
                  <a:chOff x="4680000" y="2520000"/>
                  <a:chExt cx="1081200" cy="1080000"/>
                </a:xfrm>
              </p:grpSpPr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6A87D99-B934-3CF1-7576-C919B380EFA3}"/>
                      </a:ext>
                    </a:extLst>
                  </p:cNvPr>
                  <p:cNvSpPr/>
                  <p:nvPr/>
                </p:nvSpPr>
                <p:spPr>
                  <a:xfrm>
                    <a:off x="4681200" y="2520000"/>
                    <a:ext cx="1080000" cy="1080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58F8C85A-D277-CEA7-61D7-D534A5074F5D}"/>
                      </a:ext>
                    </a:extLst>
                  </p:cNvPr>
                  <p:cNvSpPr/>
                  <p:nvPr/>
                </p:nvSpPr>
                <p:spPr>
                  <a:xfrm>
                    <a:off x="5401200" y="2520000"/>
                    <a:ext cx="360000" cy="360000"/>
                  </a:xfrm>
                  <a:prstGeom prst="rect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1</a:t>
                    </a:r>
                    <a:endParaRPr lang="en-NL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C94AB88D-2815-1DCB-29F4-936A97B0574C}"/>
                      </a:ext>
                    </a:extLst>
                  </p:cNvPr>
                  <p:cNvSpPr/>
                  <p:nvPr/>
                </p:nvSpPr>
                <p:spPr>
                  <a:xfrm>
                    <a:off x="5041200" y="2520000"/>
                    <a:ext cx="360000" cy="36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0</a:t>
                    </a:r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611A2A07-4E47-9ECF-115B-7CC842FD2EC6}"/>
                      </a:ext>
                    </a:extLst>
                  </p:cNvPr>
                  <p:cNvSpPr/>
                  <p:nvPr/>
                </p:nvSpPr>
                <p:spPr>
                  <a:xfrm>
                    <a:off x="4681200" y="2520000"/>
                    <a:ext cx="360000" cy="36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0</a:t>
                    </a:r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BB960951-27B5-B7A2-9952-4A711FF2788E}"/>
                      </a:ext>
                    </a:extLst>
                  </p:cNvPr>
                  <p:cNvSpPr/>
                  <p:nvPr/>
                </p:nvSpPr>
                <p:spPr>
                  <a:xfrm>
                    <a:off x="4680000" y="2880000"/>
                    <a:ext cx="360000" cy="36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0</a:t>
                    </a:r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1612CAA6-1317-8316-6088-0E544F460E00}"/>
                      </a:ext>
                    </a:extLst>
                  </p:cNvPr>
                  <p:cNvSpPr/>
                  <p:nvPr/>
                </p:nvSpPr>
                <p:spPr>
                  <a:xfrm>
                    <a:off x="4680000" y="3240000"/>
                    <a:ext cx="360000" cy="360000"/>
                  </a:xfrm>
                  <a:prstGeom prst="rect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1</a:t>
                    </a:r>
                    <a:endParaRPr lang="en-NL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6F8D0093-5AAC-9E2F-BCAF-C821A6EB70CE}"/>
                      </a:ext>
                    </a:extLst>
                  </p:cNvPr>
                  <p:cNvSpPr/>
                  <p:nvPr/>
                </p:nvSpPr>
                <p:spPr>
                  <a:xfrm>
                    <a:off x="5401200" y="2880000"/>
                    <a:ext cx="360000" cy="36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0</a:t>
                    </a:r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9AF0FBDD-3C3F-D5C5-F748-69838A497AA1}"/>
                      </a:ext>
                    </a:extLst>
                  </p:cNvPr>
                  <p:cNvSpPr/>
                  <p:nvPr/>
                </p:nvSpPr>
                <p:spPr>
                  <a:xfrm>
                    <a:off x="5041200" y="2880000"/>
                    <a:ext cx="360000" cy="360000"/>
                  </a:xfrm>
                  <a:prstGeom prst="rect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1</a:t>
                    </a:r>
                    <a:endParaRPr lang="en-NL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C7EF29F1-9281-A734-8D23-E42DE152C49B}"/>
                      </a:ext>
                    </a:extLst>
                  </p:cNvPr>
                  <p:cNvSpPr/>
                  <p:nvPr/>
                </p:nvSpPr>
                <p:spPr>
                  <a:xfrm>
                    <a:off x="5401200" y="3240000"/>
                    <a:ext cx="360000" cy="36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0</a:t>
                    </a:r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76FA7028-09BF-C10C-F620-5BB75C0CBD71}"/>
                      </a:ext>
                    </a:extLst>
                  </p:cNvPr>
                  <p:cNvSpPr/>
                  <p:nvPr/>
                </p:nvSpPr>
                <p:spPr>
                  <a:xfrm>
                    <a:off x="5041200" y="3240000"/>
                    <a:ext cx="360000" cy="36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0</a:t>
                    </a:r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BF92CD71-FE10-662E-EF32-AA2E04A7258E}"/>
                    </a:ext>
                  </a:extLst>
                </p:cNvPr>
                <p:cNvGrpSpPr/>
                <p:nvPr/>
              </p:nvGrpSpPr>
              <p:grpSpPr>
                <a:xfrm>
                  <a:off x="2022667" y="184554"/>
                  <a:ext cx="2162400" cy="2162000"/>
                  <a:chOff x="1000893" y="389300"/>
                  <a:chExt cx="2162400" cy="2162000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C35BFC58-8403-99DA-06E0-98EFA5EA1772}"/>
                      </a:ext>
                    </a:extLst>
                  </p:cNvPr>
                  <p:cNvGrpSpPr/>
                  <p:nvPr/>
                </p:nvGrpSpPr>
                <p:grpSpPr>
                  <a:xfrm>
                    <a:off x="1002093" y="390300"/>
                    <a:ext cx="2161200" cy="2161000"/>
                    <a:chOff x="1798800" y="720000"/>
                    <a:chExt cx="2161200" cy="2161000"/>
                  </a:xfrm>
                </p:grpSpPr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201EA2C3-EEFC-3AE3-87B9-D0BFDBE671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00000" y="720000"/>
                      <a:ext cx="2160000" cy="2160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08FC8F6D-9FAD-EC5D-8081-06D5A85B10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0000" y="7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82A7805D-734B-4C46-2F66-2A9B9F8DC1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0000" y="72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01D29BBD-8A34-C105-48DC-1375A23302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0000" y="72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1C7A19A5-8C3E-33E8-57FE-7A3D3997C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0000" y="7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F3234E0F-A3E1-A843-9193-4BA0F07F3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0000" y="7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09DB07A5-C118-478F-4BF4-B63B8E6AD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00000" y="7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57B23000-952B-5011-10A5-C6F00F58C0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800" y="10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724506FC-6C50-F3FA-D9A4-BA4B6835ED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800" y="180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00D6AC09-F910-3889-0F23-8B228C4DFA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800" y="144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931C034A-CCDC-DAA1-AEFE-225EF0BA4A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8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BB9C5AA7-87EE-B5DF-404C-C416FEC58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8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7292DD26-AC94-C372-D91C-B1489CF504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0000" y="10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15183A81-F33B-89FB-FA84-01239F65D8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0000" y="108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525DCE4B-3351-4D15-FB92-EF5B8C26A5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8400" y="144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9BFEACF8-27B0-705F-94E7-2F0FB8D7E2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0000" y="144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FDB941B0-3A77-B062-F90F-B4022FF87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9200" y="144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EAF70EBB-7359-71CD-A1DC-0C0EDC432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0000" y="144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4CF32F79-FB0F-87DB-B8A0-6EE3B3652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0000" y="144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771962EE-CFDF-D9DF-FAAB-61DA9932D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0000" y="10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990C16E-36AC-6483-7F92-125C89B8A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9200" y="10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BE6FD6BE-2C53-9A7E-1C8D-117140322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9600" y="108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24E9C45F-E8E8-1030-7816-7FC7DFFBE7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8400" y="2521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FD757B5A-7AD7-0B8F-CC06-832955BA19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0000" y="216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01C0EA25-F69F-9394-132A-8B7170065D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90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2A01DA34-5B3C-3954-7B47-650BA5115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00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0A065BDB-3E5C-1C27-745E-A977FD6B7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00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62C614F1-9708-0056-2908-138CA02C6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0000" y="180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C985A8ED-6844-4B62-BE56-5B53F15D3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200" y="252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407F3848-3293-D1A3-7A7E-093218C2D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00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C6C57177-2111-1C27-91D8-A5119B4B53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2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6226AB10-D730-D5B3-0536-197416259F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00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408D4F99-F573-1064-FA6C-704D2FD1B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00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DFBFE745-C95C-7978-B09A-F31E04C95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0000" y="252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EC61ED60-4447-F1DA-F1A6-09FC9D11E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00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A4FAE39A-5ED2-1E54-CC68-B5A19B7F70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0000" y="216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935107EF-BA6C-4546-1465-DADD2241F1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00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C80384EF-6808-F21F-FF20-8A3A9E063846}"/>
                      </a:ext>
                    </a:extLst>
                  </p:cNvPr>
                  <p:cNvSpPr/>
                  <p:nvPr/>
                </p:nvSpPr>
                <p:spPr>
                  <a:xfrm>
                    <a:off x="1000893" y="390300"/>
                    <a:ext cx="1080000" cy="1080000"/>
                  </a:xfrm>
                  <a:prstGeom prst="rect">
                    <a:avLst/>
                  </a:prstGeom>
                  <a:solidFill>
                    <a:srgbClr val="00B0F0">
                      <a:alpha val="50000"/>
                    </a:srgbClr>
                  </a:solidFill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B3405B07-3C91-5B91-03A0-80F16A003A7D}"/>
                      </a:ext>
                    </a:extLst>
                  </p:cNvPr>
                  <p:cNvSpPr/>
                  <p:nvPr/>
                </p:nvSpPr>
                <p:spPr>
                  <a:xfrm>
                    <a:off x="1365693" y="389300"/>
                    <a:ext cx="1080000" cy="1080000"/>
                  </a:xfrm>
                  <a:prstGeom prst="rect">
                    <a:avLst/>
                  </a:prstGeom>
                  <a:solidFill>
                    <a:srgbClr val="FFFF00">
                      <a:alpha val="50000"/>
                    </a:srgbClr>
                  </a:solidFill>
                  <a:ln w="28575"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BBCF618C-62E4-BDE3-9E3B-33849074E36E}"/>
                      </a:ext>
                    </a:extLst>
                  </p:cNvPr>
                  <p:cNvSpPr/>
                  <p:nvPr/>
                </p:nvSpPr>
                <p:spPr>
                  <a:xfrm>
                    <a:off x="1718093" y="397971"/>
                    <a:ext cx="1080000" cy="1080000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338D0468-F843-F122-0DB7-9C5661F2CDC5}"/>
                    </a:ext>
                  </a:extLst>
                </p:cNvPr>
                <p:cNvGrpSpPr/>
                <p:nvPr/>
              </p:nvGrpSpPr>
              <p:grpSpPr>
                <a:xfrm>
                  <a:off x="2344033" y="4818774"/>
                  <a:ext cx="1441200" cy="1440000"/>
                  <a:chOff x="1199908" y="4304174"/>
                  <a:chExt cx="1441200" cy="1440000"/>
                </a:xfrm>
              </p:grpSpPr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534B066D-0677-B92E-B1CD-D4F418567314}"/>
                      </a:ext>
                    </a:extLst>
                  </p:cNvPr>
                  <p:cNvGrpSpPr/>
                  <p:nvPr/>
                </p:nvGrpSpPr>
                <p:grpSpPr>
                  <a:xfrm>
                    <a:off x="1199908" y="4304174"/>
                    <a:ext cx="1441200" cy="1440000"/>
                    <a:chOff x="5760000" y="1800000"/>
                    <a:chExt cx="1441200" cy="1440000"/>
                  </a:xfrm>
                </p:grpSpPr>
                <p:sp>
                  <p:nvSpPr>
                    <p:cNvPr id="183" name="Rectangle 182">
                      <a:extLst>
                        <a:ext uri="{FF2B5EF4-FFF2-40B4-BE49-F238E27FC236}">
                          <a16:creationId xmlns:a16="http://schemas.microsoft.com/office/drawing/2014/main" id="{EEDBB287-C767-4FAF-AB20-68B8FF4591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1200" y="1800000"/>
                      <a:ext cx="1440000" cy="1440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DABAAF30-375F-9A39-EE7A-158F1580F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12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100D5B45-87F2-6D83-1EA6-BA22DB790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12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64B64304-25D6-6526-2B1A-2182F3B28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12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0A207A9D-941F-FC6A-A33F-C976425140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12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B46ACEF9-9C5E-A715-8692-8955E2C1D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00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B36F975F-47AE-DDF6-798F-693CFD44E6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0000" y="28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EE4569FE-DB41-627E-9DF6-77F096F65A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00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7B2E4E20-1802-6F83-B43D-3F88E11E6B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12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46F0F94E-6AA0-CDA9-DDE8-82399F3044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12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7" name="Rectangle 196">
                      <a:extLst>
                        <a:ext uri="{FF2B5EF4-FFF2-40B4-BE49-F238E27FC236}">
                          <a16:creationId xmlns:a16="http://schemas.microsoft.com/office/drawing/2014/main" id="{38614C55-901E-B624-4533-EABEE473A0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04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8" name="Rectangle 197">
                      <a:extLst>
                        <a:ext uri="{FF2B5EF4-FFF2-40B4-BE49-F238E27FC236}">
                          <a16:creationId xmlns:a16="http://schemas.microsoft.com/office/drawing/2014/main" id="{BA826153-9F6D-CB06-BAEC-FE775531D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12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F6593CCF-C563-0684-CC6B-B5EE08A64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12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FAE2C008-9C18-9A7C-DD01-E6F43957AD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04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777AD43F-217B-B6C1-A592-5A7414CA5B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200" y="28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7B311DA1-8215-A469-E5BE-C1D853F694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1200" y="28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2E860C58-3E0D-AE3E-0DD7-FAB973921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1200" y="28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FDF1EBD9-8CE1-EB89-BACB-7969D3290C53}"/>
                      </a:ext>
                    </a:extLst>
                  </p:cNvPr>
                  <p:cNvSpPr/>
                  <p:nvPr/>
                </p:nvSpPr>
                <p:spPr>
                  <a:xfrm>
                    <a:off x="1208975" y="4304774"/>
                    <a:ext cx="350933" cy="359400"/>
                  </a:xfrm>
                  <a:prstGeom prst="rect">
                    <a:avLst/>
                  </a:prstGeom>
                  <a:solidFill>
                    <a:srgbClr val="00B0F0">
                      <a:alpha val="50000"/>
                    </a:srgbClr>
                  </a:solidFill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E59008A1-7AC2-8EB5-21D2-D9F94C276E20}"/>
                      </a:ext>
                    </a:extLst>
                  </p:cNvPr>
                  <p:cNvSpPr/>
                  <p:nvPr/>
                </p:nvSpPr>
                <p:spPr>
                  <a:xfrm>
                    <a:off x="1557201" y="4304174"/>
                    <a:ext cx="360000" cy="360000"/>
                  </a:xfrm>
                  <a:prstGeom prst="rect">
                    <a:avLst/>
                  </a:prstGeom>
                  <a:solidFill>
                    <a:srgbClr val="FFFF00">
                      <a:alpha val="50000"/>
                    </a:srgbClr>
                  </a:solidFill>
                  <a:ln w="28575"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A0D99D5F-B753-C2A6-423A-997CA04ACA66}"/>
                      </a:ext>
                    </a:extLst>
                  </p:cNvPr>
                  <p:cNvSpPr/>
                  <p:nvPr/>
                </p:nvSpPr>
                <p:spPr>
                  <a:xfrm>
                    <a:off x="1916001" y="4304174"/>
                    <a:ext cx="360000" cy="360000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EB7095E-4A39-19C2-412E-C6BB072E9B11}"/>
                    </a:ext>
                  </a:extLst>
                </p:cNvPr>
                <p:cNvSpPr/>
                <p:nvPr/>
              </p:nvSpPr>
              <p:spPr>
                <a:xfrm>
                  <a:off x="2867820" y="4105626"/>
                  <a:ext cx="412859" cy="434599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-2</a:t>
                  </a:r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9456D9A1-209D-9090-4792-F47C537D34A4}"/>
                    </a:ext>
                  </a:extLst>
                </p:cNvPr>
                <p:cNvCxnSpPr>
                  <a:cxnSpLocks/>
                  <a:stCxn id="83" idx="0"/>
                  <a:endCxn id="152" idx="0"/>
                </p:cNvCxnSpPr>
                <p:nvPr/>
              </p:nvCxnSpPr>
              <p:spPr>
                <a:xfrm flipH="1">
                  <a:off x="3064633" y="1265554"/>
                  <a:ext cx="220434" cy="144344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Arrow Connector 257">
                  <a:extLst>
                    <a:ext uri="{FF2B5EF4-FFF2-40B4-BE49-F238E27FC236}">
                      <a16:creationId xmlns:a16="http://schemas.microsoft.com/office/drawing/2014/main" id="{10253319-854E-607C-F7DA-B58350B07D81}"/>
                    </a:ext>
                  </a:extLst>
                </p:cNvPr>
                <p:cNvCxnSpPr>
                  <a:cxnSpLocks/>
                  <a:stCxn id="75" idx="0"/>
                  <a:endCxn id="155" idx="0"/>
                </p:cNvCxnSpPr>
                <p:nvPr/>
              </p:nvCxnSpPr>
              <p:spPr>
                <a:xfrm>
                  <a:off x="2564067" y="1265554"/>
                  <a:ext cx="500566" cy="1443446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Arrow Connector 258">
                  <a:extLst>
                    <a:ext uri="{FF2B5EF4-FFF2-40B4-BE49-F238E27FC236}">
                      <a16:creationId xmlns:a16="http://schemas.microsoft.com/office/drawing/2014/main" id="{E6E892FC-2C45-1116-4B6A-04E06F635AE7}"/>
                    </a:ext>
                  </a:extLst>
                </p:cNvPr>
                <p:cNvCxnSpPr>
                  <a:cxnSpLocks/>
                  <a:stCxn id="80" idx="0"/>
                  <a:endCxn id="155" idx="0"/>
                </p:cNvCxnSpPr>
                <p:nvPr/>
              </p:nvCxnSpPr>
              <p:spPr>
                <a:xfrm>
                  <a:off x="2925067" y="1265554"/>
                  <a:ext cx="139566" cy="1443446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Arrow Connector 266">
                  <a:extLst>
                    <a:ext uri="{FF2B5EF4-FFF2-40B4-BE49-F238E27FC236}">
                      <a16:creationId xmlns:a16="http://schemas.microsoft.com/office/drawing/2014/main" id="{8B64DF91-5E62-A2DC-07C4-861383444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23353" y="1264831"/>
                  <a:ext cx="139566" cy="1443446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Arrow Connector 267">
                  <a:extLst>
                    <a:ext uri="{FF2B5EF4-FFF2-40B4-BE49-F238E27FC236}">
                      <a16:creationId xmlns:a16="http://schemas.microsoft.com/office/drawing/2014/main" id="{ABE5FFF4-68E3-A25B-9CDE-D53AD3CCD417}"/>
                    </a:ext>
                  </a:extLst>
                </p:cNvPr>
                <p:cNvCxnSpPr>
                  <a:cxnSpLocks/>
                  <a:stCxn id="164" idx="2"/>
                  <a:endCxn id="140" idx="0"/>
                </p:cNvCxnSpPr>
                <p:nvPr/>
              </p:nvCxnSpPr>
              <p:spPr>
                <a:xfrm>
                  <a:off x="3064633" y="3789000"/>
                  <a:ext cx="9617" cy="31662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EB2AADE9-F63C-9BCF-D8B0-BA8DE76C0816}"/>
                    </a:ext>
                  </a:extLst>
                </p:cNvPr>
                <p:cNvCxnSpPr>
                  <a:cxnSpLocks/>
                  <a:stCxn id="140" idx="2"/>
                  <a:endCxn id="228" idx="0"/>
                </p:cNvCxnSpPr>
                <p:nvPr/>
              </p:nvCxnSpPr>
              <p:spPr>
                <a:xfrm flipH="1">
                  <a:off x="2881326" y="4540225"/>
                  <a:ext cx="192924" cy="278549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>
                  <a:extLst>
                    <a:ext uri="{FF2B5EF4-FFF2-40B4-BE49-F238E27FC236}">
                      <a16:creationId xmlns:a16="http://schemas.microsoft.com/office/drawing/2014/main" id="{3EE3AA52-236B-195D-D043-ED2E55D20BC5}"/>
                    </a:ext>
                  </a:extLst>
                </p:cNvPr>
                <p:cNvCxnSpPr>
                  <a:cxnSpLocks/>
                  <a:stCxn id="140" idx="2"/>
                  <a:endCxn id="223" idx="0"/>
                </p:cNvCxnSpPr>
                <p:nvPr/>
              </p:nvCxnSpPr>
              <p:spPr>
                <a:xfrm flipH="1">
                  <a:off x="2528567" y="4540225"/>
                  <a:ext cx="545683" cy="279149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Arrow Connector 281">
                  <a:extLst>
                    <a:ext uri="{FF2B5EF4-FFF2-40B4-BE49-F238E27FC236}">
                      <a16:creationId xmlns:a16="http://schemas.microsoft.com/office/drawing/2014/main" id="{B76534BA-AB60-E43C-ABE2-E6C11E1D8521}"/>
                    </a:ext>
                  </a:extLst>
                </p:cNvPr>
                <p:cNvCxnSpPr>
                  <a:cxnSpLocks/>
                  <a:stCxn id="140" idx="2"/>
                  <a:endCxn id="227" idx="0"/>
                </p:cNvCxnSpPr>
                <p:nvPr/>
              </p:nvCxnSpPr>
              <p:spPr>
                <a:xfrm>
                  <a:off x="3074250" y="4540225"/>
                  <a:ext cx="165876" cy="278549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9" name="Arc 298">
                  <a:extLst>
                    <a:ext uri="{FF2B5EF4-FFF2-40B4-BE49-F238E27FC236}">
                      <a16:creationId xmlns:a16="http://schemas.microsoft.com/office/drawing/2014/main" id="{4C636028-1910-A3EB-5B90-BEE263B82D89}"/>
                    </a:ext>
                  </a:extLst>
                </p:cNvPr>
                <p:cNvSpPr/>
                <p:nvPr/>
              </p:nvSpPr>
              <p:spPr>
                <a:xfrm rot="3634506">
                  <a:off x="2622694" y="3672258"/>
                  <a:ext cx="575740" cy="483552"/>
                </a:xfrm>
                <a:prstGeom prst="arc">
                  <a:avLst>
                    <a:gd name="adj1" fmla="val 16200000"/>
                    <a:gd name="adj2" fmla="val 20570890"/>
                  </a:avLst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12" name="Arc 311">
                  <a:extLst>
                    <a:ext uri="{FF2B5EF4-FFF2-40B4-BE49-F238E27FC236}">
                      <a16:creationId xmlns:a16="http://schemas.microsoft.com/office/drawing/2014/main" id="{79A901D0-D293-A555-CE7E-5AB1E8CDEF59}"/>
                    </a:ext>
                  </a:extLst>
                </p:cNvPr>
                <p:cNvSpPr/>
                <p:nvPr/>
              </p:nvSpPr>
              <p:spPr>
                <a:xfrm rot="14260389">
                  <a:off x="2948083" y="3723074"/>
                  <a:ext cx="579619" cy="499266"/>
                </a:xfrm>
                <a:prstGeom prst="arc">
                  <a:avLst>
                    <a:gd name="adj1" fmla="val 16200000"/>
                    <a:gd name="adj2" fmla="val 20570890"/>
                  </a:avLst>
                </a:prstGeom>
                <a:ln w="28575">
                  <a:solidFill>
                    <a:srgbClr val="FFFF00">
                      <a:alpha val="95000"/>
                    </a:srgb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D6602C1C-10DB-2E9D-86FC-A3B97D279B59}"/>
                  </a:ext>
                </a:extLst>
              </p:cNvPr>
              <p:cNvGrpSpPr/>
              <p:nvPr/>
            </p:nvGrpSpPr>
            <p:grpSpPr>
              <a:xfrm>
                <a:off x="2533284" y="3778721"/>
                <a:ext cx="1452656" cy="2865343"/>
                <a:chOff x="6233512" y="1264554"/>
                <a:chExt cx="1452656" cy="2865343"/>
              </a:xfrm>
            </p:grpSpPr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B2B63866-392C-1E65-4DE9-28AC222BDD5B}"/>
                    </a:ext>
                  </a:extLst>
                </p:cNvPr>
                <p:cNvGrpSpPr/>
                <p:nvPr/>
              </p:nvGrpSpPr>
              <p:grpSpPr>
                <a:xfrm>
                  <a:off x="6233512" y="1264554"/>
                  <a:ext cx="1452656" cy="1440000"/>
                  <a:chOff x="4607388" y="3069000"/>
                  <a:chExt cx="1452656" cy="1440000"/>
                </a:xfrm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2DD8B6A9-1900-E59C-476F-A67A9115ADA3}"/>
                      </a:ext>
                    </a:extLst>
                  </p:cNvPr>
                  <p:cNvGrpSpPr/>
                  <p:nvPr/>
                </p:nvGrpSpPr>
                <p:grpSpPr>
                  <a:xfrm>
                    <a:off x="4607588" y="3069000"/>
                    <a:ext cx="1441200" cy="1440000"/>
                    <a:chOff x="5760000" y="1800000"/>
                    <a:chExt cx="1441200" cy="1440000"/>
                  </a:xfrm>
                </p:grpSpPr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0B0C07D8-2D65-D068-DD24-8F2C1D5CEF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1200" y="1800000"/>
                      <a:ext cx="1440000" cy="1440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808F92A2-5AC9-C409-1F81-F954E05277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12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F63F5843-46A0-4B5B-3343-443E81029D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12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6" name="Rectangle 95">
                      <a:extLst>
                        <a:ext uri="{FF2B5EF4-FFF2-40B4-BE49-F238E27FC236}">
                          <a16:creationId xmlns:a16="http://schemas.microsoft.com/office/drawing/2014/main" id="{A799CAD8-7CD6-9D6E-AA9C-CF08CC2ACC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12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D2AF4EB-9FC0-FC9C-661C-EEB968D7CC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12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44DF2F4F-1789-5A01-6AA2-DFF8BF048B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00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19FA8255-392F-A00D-3E18-8B2AF0A150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0000" y="28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CD46C5C2-DB38-92D6-3340-A37D1F3B3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00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D4D9E3E3-72F3-BD74-EA5F-4885F75398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12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585EBD2B-54AC-CA95-B7BF-D26BF91E15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12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B6C724B5-8A23-6E8A-B93B-E1F1065FE8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04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1B0ACA8D-7761-BA4B-AE91-B723FD1E3A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12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B1048A69-8EEF-9CA9-007D-ABF275DD9F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12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822D0494-E212-A090-196D-3698C6B0E4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04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348DCE88-6FA0-2D6C-3DE4-8F19D2D13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200" y="28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618FB9A1-DC4C-E23D-84F8-7BBBAD49E7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1200" y="28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A1604F96-18BC-7DD7-DB8D-2419E0787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1200" y="28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3A8232C5-C2A2-F977-E06B-8AA66DAE3318}"/>
                      </a:ext>
                    </a:extLst>
                  </p:cNvPr>
                  <p:cNvSpPr/>
                  <p:nvPr/>
                </p:nvSpPr>
                <p:spPr>
                  <a:xfrm>
                    <a:off x="4607388" y="3069000"/>
                    <a:ext cx="720000" cy="720000"/>
                  </a:xfrm>
                  <a:prstGeom prst="rect">
                    <a:avLst/>
                  </a:prstGeom>
                  <a:solidFill>
                    <a:schemeClr val="tx1">
                      <a:alpha val="27000"/>
                    </a:scheme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BD83C65B-5328-B00E-6A04-0473AEDB0CBE}"/>
                      </a:ext>
                    </a:extLst>
                  </p:cNvPr>
                  <p:cNvSpPr/>
                  <p:nvPr/>
                </p:nvSpPr>
                <p:spPr>
                  <a:xfrm>
                    <a:off x="4620044" y="3789000"/>
                    <a:ext cx="720000" cy="720000"/>
                  </a:xfrm>
                  <a:prstGeom prst="rect">
                    <a:avLst/>
                  </a:prstGeom>
                  <a:solidFill>
                    <a:srgbClr val="FF66CC">
                      <a:alpha val="26667"/>
                    </a:srgb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F93D5F28-D9F2-4CE7-1ADF-3DBFD89E83EB}"/>
                      </a:ext>
                    </a:extLst>
                  </p:cNvPr>
                  <p:cNvSpPr/>
                  <p:nvPr/>
                </p:nvSpPr>
                <p:spPr>
                  <a:xfrm>
                    <a:off x="5340044" y="3789000"/>
                    <a:ext cx="720000" cy="720000"/>
                  </a:xfrm>
                  <a:prstGeom prst="rect">
                    <a:avLst/>
                  </a:prstGeom>
                  <a:solidFill>
                    <a:srgbClr val="FFC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3BDBB506-BFA0-9C84-DAE8-A6FBA2155FFE}"/>
                      </a:ext>
                    </a:extLst>
                  </p:cNvPr>
                  <p:cNvSpPr/>
                  <p:nvPr/>
                </p:nvSpPr>
                <p:spPr>
                  <a:xfrm>
                    <a:off x="5327388" y="3069000"/>
                    <a:ext cx="720000" cy="720000"/>
                  </a:xfrm>
                  <a:prstGeom prst="rect">
                    <a:avLst/>
                  </a:prstGeom>
                  <a:solidFill>
                    <a:srgbClr val="00B05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23C9B629-EC0F-6DAE-161C-742D0BC9646A}"/>
                    </a:ext>
                  </a:extLst>
                </p:cNvPr>
                <p:cNvGrpSpPr/>
                <p:nvPr/>
              </p:nvGrpSpPr>
              <p:grpSpPr>
                <a:xfrm>
                  <a:off x="6318680" y="3409897"/>
                  <a:ext cx="728856" cy="720000"/>
                  <a:chOff x="7010613" y="3372087"/>
                  <a:chExt cx="728856" cy="720000"/>
                </a:xfrm>
              </p:grpSpPr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C2E6BA11-0C18-EA9F-D72C-0144721939D7}"/>
                      </a:ext>
                    </a:extLst>
                  </p:cNvPr>
                  <p:cNvGrpSpPr/>
                  <p:nvPr/>
                </p:nvGrpSpPr>
                <p:grpSpPr>
                  <a:xfrm>
                    <a:off x="7010613" y="3372087"/>
                    <a:ext cx="721200" cy="720000"/>
                    <a:chOff x="6534200" y="2692533"/>
                    <a:chExt cx="721200" cy="720000"/>
                  </a:xfrm>
                </p:grpSpPr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7700C58C-B9B3-E1C7-5E54-C7E80DD7D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5400" y="2692533"/>
                      <a:ext cx="720000" cy="720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4F94127A-187D-4CDB-A99D-35EACB055B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95400" y="2692533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58B9041A-9DF2-DD97-1280-8E85B7C646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5400" y="2692533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232FFE3C-9B00-BE25-4103-BBB23150B5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4200" y="3052533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8A509300-2A7B-AAE1-A2D8-20F23B6FF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95400" y="3052533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83253E1B-5533-C785-151F-AF994EB0C960}"/>
                      </a:ext>
                    </a:extLst>
                  </p:cNvPr>
                  <p:cNvSpPr/>
                  <p:nvPr/>
                </p:nvSpPr>
                <p:spPr>
                  <a:xfrm>
                    <a:off x="7013013" y="3372087"/>
                    <a:ext cx="360000" cy="360000"/>
                  </a:xfrm>
                  <a:prstGeom prst="rect">
                    <a:avLst/>
                  </a:prstGeom>
                  <a:solidFill>
                    <a:schemeClr val="tx1">
                      <a:alpha val="27000"/>
                    </a:scheme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92EF251B-260B-6062-1C05-9CD85E9BD8EE}"/>
                      </a:ext>
                    </a:extLst>
                  </p:cNvPr>
                  <p:cNvSpPr/>
                  <p:nvPr/>
                </p:nvSpPr>
                <p:spPr>
                  <a:xfrm>
                    <a:off x="7379469" y="3732087"/>
                    <a:ext cx="360000" cy="360000"/>
                  </a:xfrm>
                  <a:prstGeom prst="rect">
                    <a:avLst/>
                  </a:prstGeom>
                  <a:solidFill>
                    <a:srgbClr val="FFC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280B7012-26A2-806B-DF0E-F2B586184619}"/>
                      </a:ext>
                    </a:extLst>
                  </p:cNvPr>
                  <p:cNvSpPr/>
                  <p:nvPr/>
                </p:nvSpPr>
                <p:spPr>
                  <a:xfrm>
                    <a:off x="7371813" y="3372087"/>
                    <a:ext cx="360000" cy="360000"/>
                  </a:xfrm>
                  <a:prstGeom prst="rect">
                    <a:avLst/>
                  </a:prstGeom>
                  <a:solidFill>
                    <a:srgbClr val="00B05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78D0BE66-DC2C-602F-6F2B-3BE8E4FC5A2F}"/>
                      </a:ext>
                    </a:extLst>
                  </p:cNvPr>
                  <p:cNvSpPr/>
                  <p:nvPr/>
                </p:nvSpPr>
                <p:spPr>
                  <a:xfrm>
                    <a:off x="7021869" y="3732087"/>
                    <a:ext cx="360000" cy="360000"/>
                  </a:xfrm>
                  <a:prstGeom prst="rect">
                    <a:avLst/>
                  </a:prstGeom>
                  <a:solidFill>
                    <a:srgbClr val="FF66CC">
                      <a:alpha val="26667"/>
                    </a:srgb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17" name="Connector: Elbow 316">
                  <a:extLst>
                    <a:ext uri="{FF2B5EF4-FFF2-40B4-BE49-F238E27FC236}">
                      <a16:creationId xmlns:a16="http://schemas.microsoft.com/office/drawing/2014/main" id="{9C6F223F-7790-862C-1B69-A16086F14329}"/>
                    </a:ext>
                  </a:extLst>
                </p:cNvPr>
                <p:cNvCxnSpPr>
                  <a:cxnSpLocks/>
                  <a:stCxn id="232" idx="1"/>
                  <a:endCxn id="238" idx="0"/>
                </p:cNvCxnSpPr>
                <p:nvPr/>
              </p:nvCxnSpPr>
              <p:spPr>
                <a:xfrm rot="10800000" flipH="1" flipV="1">
                  <a:off x="6233512" y="1624553"/>
                  <a:ext cx="267568" cy="1785343"/>
                </a:xfrm>
                <a:prstGeom prst="bentConnector4">
                  <a:avLst>
                    <a:gd name="adj1" fmla="val -85436"/>
                    <a:gd name="adj2" fmla="val 74309"/>
                  </a:avLst>
                </a:prstGeom>
                <a:ln w="41275">
                  <a:solidFill>
                    <a:schemeClr val="tx1">
                      <a:alpha val="27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Connector: Elbow 323">
                  <a:extLst>
                    <a:ext uri="{FF2B5EF4-FFF2-40B4-BE49-F238E27FC236}">
                      <a16:creationId xmlns:a16="http://schemas.microsoft.com/office/drawing/2014/main" id="{3B6F3A63-7547-E469-C730-BCDA04955FDE}"/>
                    </a:ext>
                  </a:extLst>
                </p:cNvPr>
                <p:cNvCxnSpPr>
                  <a:cxnSpLocks/>
                  <a:stCxn id="234" idx="2"/>
                  <a:endCxn id="245" idx="1"/>
                </p:cNvCxnSpPr>
                <p:nvPr/>
              </p:nvCxnSpPr>
              <p:spPr>
                <a:xfrm rot="5400000">
                  <a:off x="5845381" y="3189109"/>
                  <a:ext cx="1245343" cy="276232"/>
                </a:xfrm>
                <a:prstGeom prst="bentConnector4">
                  <a:avLst>
                    <a:gd name="adj1" fmla="val 42773"/>
                    <a:gd name="adj2" fmla="val 182757"/>
                  </a:avLst>
                </a:prstGeom>
                <a:ln w="41275">
                  <a:solidFill>
                    <a:srgbClr val="FF66CC">
                      <a:alpha val="27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Connector: Elbow 324">
                  <a:extLst>
                    <a:ext uri="{FF2B5EF4-FFF2-40B4-BE49-F238E27FC236}">
                      <a16:creationId xmlns:a16="http://schemas.microsoft.com/office/drawing/2014/main" id="{35B4A21F-69D9-33CA-5360-ED671B16812A}"/>
                    </a:ext>
                  </a:extLst>
                </p:cNvPr>
                <p:cNvCxnSpPr>
                  <a:cxnSpLocks/>
                  <a:stCxn id="235" idx="2"/>
                  <a:endCxn id="178" idx="3"/>
                </p:cNvCxnSpPr>
                <p:nvPr/>
              </p:nvCxnSpPr>
              <p:spPr>
                <a:xfrm rot="5400000">
                  <a:off x="6560353" y="3184081"/>
                  <a:ext cx="1245343" cy="286288"/>
                </a:xfrm>
                <a:prstGeom prst="bentConnector2">
                  <a:avLst/>
                </a:prstGeom>
                <a:ln w="41275">
                  <a:solidFill>
                    <a:srgbClr val="FFC000">
                      <a:alpha val="27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Connector: Elbow 325">
                  <a:extLst>
                    <a:ext uri="{FF2B5EF4-FFF2-40B4-BE49-F238E27FC236}">
                      <a16:creationId xmlns:a16="http://schemas.microsoft.com/office/drawing/2014/main" id="{068B002B-F2C0-9E71-79FA-9519A6005221}"/>
                    </a:ext>
                  </a:extLst>
                </p:cNvPr>
                <p:cNvCxnSpPr>
                  <a:cxnSpLocks/>
                  <a:stCxn id="236" idx="3"/>
                  <a:endCxn id="243" idx="0"/>
                </p:cNvCxnSpPr>
                <p:nvPr/>
              </p:nvCxnSpPr>
              <p:spPr>
                <a:xfrm flipH="1">
                  <a:off x="6859880" y="1624554"/>
                  <a:ext cx="813632" cy="1785343"/>
                </a:xfrm>
                <a:prstGeom prst="bentConnector4">
                  <a:avLst>
                    <a:gd name="adj1" fmla="val -28096"/>
                    <a:gd name="adj2" fmla="val 75020"/>
                  </a:avLst>
                </a:prstGeom>
                <a:ln w="41275">
                  <a:solidFill>
                    <a:srgbClr val="00B050">
                      <a:alpha val="27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4A7571C7-F3A4-F18D-0BC6-4D445578D438}"/>
                  </a:ext>
                </a:extLst>
              </p:cNvPr>
              <p:cNvSpPr/>
              <p:nvPr/>
            </p:nvSpPr>
            <p:spPr>
              <a:xfrm>
                <a:off x="2545940" y="3779319"/>
                <a:ext cx="350933" cy="359400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19EE26EB-0D3E-C8CB-9FF4-A79A1499439C}"/>
                  </a:ext>
                </a:extLst>
              </p:cNvPr>
              <p:cNvSpPr/>
              <p:nvPr/>
            </p:nvSpPr>
            <p:spPr>
              <a:xfrm>
                <a:off x="2903260" y="3778720"/>
                <a:ext cx="360000" cy="360000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52DD0456-A0D8-EEEE-1ED1-589F94495E50}"/>
                  </a:ext>
                </a:extLst>
              </p:cNvPr>
              <p:cNvSpPr/>
              <p:nvPr/>
            </p:nvSpPr>
            <p:spPr>
              <a:xfrm>
                <a:off x="3263260" y="3777721"/>
                <a:ext cx="360000" cy="36000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3" name="Straight Arrow Connector 352">
                <a:extLst>
                  <a:ext uri="{FF2B5EF4-FFF2-40B4-BE49-F238E27FC236}">
                    <a16:creationId xmlns:a16="http://schemas.microsoft.com/office/drawing/2014/main" id="{B2DE2F49-4E53-2CF7-7B6D-F363FF74831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058527" y="2384939"/>
                <a:ext cx="1399131" cy="130301"/>
              </a:xfrm>
              <a:prstGeom prst="bentConnector3">
                <a:avLst>
                  <a:gd name="adj1" fmla="val 4010"/>
                </a:avLst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Arrow Connector 353">
                <a:extLst>
                  <a:ext uri="{FF2B5EF4-FFF2-40B4-BE49-F238E27FC236}">
                    <a16:creationId xmlns:a16="http://schemas.microsoft.com/office/drawing/2014/main" id="{1AC52F81-62B8-A14D-A029-448ED53B2084}"/>
                  </a:ext>
                </a:extLst>
              </p:cNvPr>
              <p:cNvCxnSpPr>
                <a:cxnSpLocks/>
                <a:stCxn id="228" idx="2"/>
                <a:endCxn id="364" idx="0"/>
              </p:cNvCxnSpPr>
              <p:nvPr/>
            </p:nvCxnSpPr>
            <p:spPr>
              <a:xfrm rot="16200000" flipH="1">
                <a:off x="2441535" y="2328930"/>
                <a:ext cx="1410933" cy="232517"/>
              </a:xfrm>
              <a:prstGeom prst="bentConnector3">
                <a:avLst>
                  <a:gd name="adj1" fmla="val 6435"/>
                </a:avLst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Arrow Connector 354">
                <a:extLst>
                  <a:ext uri="{FF2B5EF4-FFF2-40B4-BE49-F238E27FC236}">
                    <a16:creationId xmlns:a16="http://schemas.microsoft.com/office/drawing/2014/main" id="{FA0701AB-4351-80AD-BAD0-9CCCC8117331}"/>
                  </a:ext>
                </a:extLst>
              </p:cNvPr>
              <p:cNvCxnSpPr>
                <a:cxnSpLocks/>
                <a:stCxn id="227" idx="2"/>
              </p:cNvCxnSpPr>
              <p:nvPr/>
            </p:nvCxnSpPr>
            <p:spPr>
              <a:xfrm rot="16200000" flipH="1">
                <a:off x="2793729" y="2335536"/>
                <a:ext cx="1425346" cy="233719"/>
              </a:xfrm>
              <a:prstGeom prst="bentConnector3">
                <a:avLst>
                  <a:gd name="adj1" fmla="val 3370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4" name="Rectangle 363">
                    <a:extLst>
                      <a:ext uri="{FF2B5EF4-FFF2-40B4-BE49-F238E27FC236}">
                        <a16:creationId xmlns:a16="http://schemas.microsoft.com/office/drawing/2014/main" id="{FA5AE774-5D33-C0E1-5C3C-9BF1AD69732B}"/>
                      </a:ext>
                    </a:extLst>
                  </p:cNvPr>
                  <p:cNvSpPr/>
                  <p:nvPr/>
                </p:nvSpPr>
                <p:spPr>
                  <a:xfrm>
                    <a:off x="2122487" y="3150656"/>
                    <a:ext cx="2281545" cy="282721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𝑅𝑒𝐿𝑢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⁡(0,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4" name="Rectangle 363">
                    <a:extLst>
                      <a:ext uri="{FF2B5EF4-FFF2-40B4-BE49-F238E27FC236}">
                        <a16:creationId xmlns:a16="http://schemas.microsoft.com/office/drawing/2014/main" id="{FA5AE774-5D33-C0E1-5C3C-9BF1AD6973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2487" y="3150656"/>
                    <a:ext cx="2281545" cy="2827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33" t="-2128" b="-29787"/>
                    </a:stretch>
                  </a:blipFill>
                  <a:ln w="31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3" name="Straight Arrow Connector 392">
                <a:extLst>
                  <a:ext uri="{FF2B5EF4-FFF2-40B4-BE49-F238E27FC236}">
                    <a16:creationId xmlns:a16="http://schemas.microsoft.com/office/drawing/2014/main" id="{06645AF9-93B2-467F-79E0-A8D7DC9F916B}"/>
                  </a:ext>
                </a:extLst>
              </p:cNvPr>
              <p:cNvCxnSpPr>
                <a:cxnSpLocks/>
                <a:stCxn id="364" idx="2"/>
                <a:endCxn id="350" idx="0"/>
              </p:cNvCxnSpPr>
              <p:nvPr/>
            </p:nvCxnSpPr>
            <p:spPr>
              <a:xfrm flipH="1">
                <a:off x="2721407" y="3433377"/>
                <a:ext cx="541853" cy="345942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Arrow Connector 395">
                <a:extLst>
                  <a:ext uri="{FF2B5EF4-FFF2-40B4-BE49-F238E27FC236}">
                    <a16:creationId xmlns:a16="http://schemas.microsoft.com/office/drawing/2014/main" id="{569CFB6C-2A1D-9983-8264-6F4BD1A830BA}"/>
                  </a:ext>
                </a:extLst>
              </p:cNvPr>
              <p:cNvCxnSpPr>
                <a:cxnSpLocks/>
                <a:stCxn id="364" idx="2"/>
                <a:endCxn id="351" idx="0"/>
              </p:cNvCxnSpPr>
              <p:nvPr/>
            </p:nvCxnSpPr>
            <p:spPr>
              <a:xfrm flipH="1">
                <a:off x="3083260" y="3433377"/>
                <a:ext cx="180000" cy="345343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Arrow Connector 398">
                <a:extLst>
                  <a:ext uri="{FF2B5EF4-FFF2-40B4-BE49-F238E27FC236}">
                    <a16:creationId xmlns:a16="http://schemas.microsoft.com/office/drawing/2014/main" id="{D8A42DA6-738A-2D79-8FC7-F45C141460D5}"/>
                  </a:ext>
                </a:extLst>
              </p:cNvPr>
              <p:cNvCxnSpPr>
                <a:cxnSpLocks/>
                <a:stCxn id="364" idx="2"/>
                <a:endCxn id="352" idx="0"/>
              </p:cNvCxnSpPr>
              <p:nvPr/>
            </p:nvCxnSpPr>
            <p:spPr>
              <a:xfrm>
                <a:off x="3263260" y="3433377"/>
                <a:ext cx="180000" cy="34434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36B2984B-6C79-E526-7039-A3EF32443E4F}"/>
                </a:ext>
              </a:extLst>
            </p:cNvPr>
            <p:cNvSpPr/>
            <p:nvPr/>
          </p:nvSpPr>
          <p:spPr>
            <a:xfrm>
              <a:off x="1460698" y="1168830"/>
              <a:ext cx="2637895" cy="2993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 Image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49E5DCB7-673C-C01F-DAEE-249D6D7642AE}"/>
                </a:ext>
              </a:extLst>
            </p:cNvPr>
            <p:cNvSpPr/>
            <p:nvPr/>
          </p:nvSpPr>
          <p:spPr>
            <a:xfrm>
              <a:off x="1460698" y="3144605"/>
              <a:ext cx="2637896" cy="2993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Filter (Convolution)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B9D07D18-8DE2-957D-C231-37935445BB91}"/>
                </a:ext>
              </a:extLst>
            </p:cNvPr>
            <p:cNvSpPr/>
            <p:nvPr/>
          </p:nvSpPr>
          <p:spPr>
            <a:xfrm>
              <a:off x="1460697" y="4218531"/>
              <a:ext cx="2637896" cy="2993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Bias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2C3E7AFF-8CEA-F55C-1290-7B193F91E9D2}"/>
                </a:ext>
              </a:extLst>
            </p:cNvPr>
            <p:cNvSpPr/>
            <p:nvPr/>
          </p:nvSpPr>
          <p:spPr>
            <a:xfrm>
              <a:off x="1460697" y="5434379"/>
              <a:ext cx="2637896" cy="2993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Filtered Image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9330917B-02B1-CBF2-85F0-4F9E708FC598}"/>
                </a:ext>
              </a:extLst>
            </p:cNvPr>
            <p:cNvCxnSpPr>
              <a:stCxn id="405" idx="3"/>
              <a:endCxn id="36" idx="1"/>
            </p:cNvCxnSpPr>
            <p:nvPr/>
          </p:nvCxnSpPr>
          <p:spPr>
            <a:xfrm flipV="1">
              <a:off x="4098593" y="1310848"/>
              <a:ext cx="1323947" cy="7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75CEC332-7905-E4AE-1794-86EA77F59B9F}"/>
                </a:ext>
              </a:extLst>
            </p:cNvPr>
            <p:cNvCxnSpPr>
              <a:cxnSpLocks/>
              <a:stCxn id="407" idx="3"/>
              <a:endCxn id="157" idx="1"/>
            </p:cNvCxnSpPr>
            <p:nvPr/>
          </p:nvCxnSpPr>
          <p:spPr>
            <a:xfrm>
              <a:off x="4098594" y="3294294"/>
              <a:ext cx="18223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>
              <a:extLst>
                <a:ext uri="{FF2B5EF4-FFF2-40B4-BE49-F238E27FC236}">
                  <a16:creationId xmlns:a16="http://schemas.microsoft.com/office/drawing/2014/main" id="{5F60E996-AEB3-FBC0-2564-43C7709EE4F8}"/>
                </a:ext>
              </a:extLst>
            </p:cNvPr>
            <p:cNvCxnSpPr>
              <a:cxnSpLocks/>
              <a:stCxn id="408" idx="3"/>
              <a:endCxn id="140" idx="1"/>
            </p:cNvCxnSpPr>
            <p:nvPr/>
          </p:nvCxnSpPr>
          <p:spPr>
            <a:xfrm>
              <a:off x="4098593" y="4368220"/>
              <a:ext cx="21667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>
              <a:extLst>
                <a:ext uri="{FF2B5EF4-FFF2-40B4-BE49-F238E27FC236}">
                  <a16:creationId xmlns:a16="http://schemas.microsoft.com/office/drawing/2014/main" id="{779E4DFE-C282-C290-5963-7F54F43D9007}"/>
                </a:ext>
              </a:extLst>
            </p:cNvPr>
            <p:cNvCxnSpPr>
              <a:cxnSpLocks/>
              <a:stCxn id="409" idx="3"/>
            </p:cNvCxnSpPr>
            <p:nvPr/>
          </p:nvCxnSpPr>
          <p:spPr>
            <a:xfrm>
              <a:off x="4098593" y="5584068"/>
              <a:ext cx="16519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094469A9-0E07-A28C-7BC0-112CF53912A2}"/>
              </a:ext>
            </a:extLst>
          </p:cNvPr>
          <p:cNvCxnSpPr>
            <a:cxnSpLocks/>
            <a:stCxn id="411" idx="3"/>
          </p:cNvCxnSpPr>
          <p:nvPr/>
        </p:nvCxnSpPr>
        <p:spPr>
          <a:xfrm flipV="1">
            <a:off x="2787327" y="7837561"/>
            <a:ext cx="1670291" cy="1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D4D1D6A2-96C3-F493-B482-387BABF6535A}"/>
              </a:ext>
            </a:extLst>
          </p:cNvPr>
          <p:cNvCxnSpPr>
            <a:cxnSpLocks/>
            <a:stCxn id="412" idx="3"/>
            <a:endCxn id="238" idx="2"/>
          </p:cNvCxnSpPr>
          <p:nvPr/>
        </p:nvCxnSpPr>
        <p:spPr>
          <a:xfrm>
            <a:off x="2787327" y="9618816"/>
            <a:ext cx="19503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2D16F4D2-F6E9-931D-A5A9-47FAA4558E6F}"/>
              </a:ext>
            </a:extLst>
          </p:cNvPr>
          <p:cNvCxnSpPr>
            <a:cxnSpLocks/>
            <a:stCxn id="410" idx="3"/>
            <a:endCxn id="364" idx="1"/>
          </p:cNvCxnSpPr>
          <p:nvPr/>
        </p:nvCxnSpPr>
        <p:spPr>
          <a:xfrm flipV="1">
            <a:off x="2787327" y="6626769"/>
            <a:ext cx="1271950" cy="1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Rectangle 453">
            <a:extLst>
              <a:ext uri="{FF2B5EF4-FFF2-40B4-BE49-F238E27FC236}">
                <a16:creationId xmlns:a16="http://schemas.microsoft.com/office/drawing/2014/main" id="{B21F9D30-3B56-BFA0-D92E-ABAF31F0793C}"/>
              </a:ext>
            </a:extLst>
          </p:cNvPr>
          <p:cNvSpPr/>
          <p:nvPr/>
        </p:nvSpPr>
        <p:spPr>
          <a:xfrm>
            <a:off x="3452692" y="10743974"/>
            <a:ext cx="3083749" cy="72000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Now, we get the input to the common neural network.</a:t>
            </a:r>
            <a:endParaRPr lang="en-NL" b="1" dirty="0">
              <a:solidFill>
                <a:schemeClr val="tx1"/>
              </a:solidFill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E9F6D737-75D0-A43B-3895-D9008893FF16}"/>
              </a:ext>
            </a:extLst>
          </p:cNvPr>
          <p:cNvCxnSpPr>
            <a:cxnSpLocks/>
            <a:stCxn id="460" idx="2"/>
            <a:endCxn id="454" idx="0"/>
          </p:cNvCxnSpPr>
          <p:nvPr/>
        </p:nvCxnSpPr>
        <p:spPr>
          <a:xfrm flipH="1">
            <a:off x="4994567" y="10257570"/>
            <a:ext cx="7277" cy="486404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0" name="Rectangle 459">
            <a:extLst>
              <a:ext uri="{FF2B5EF4-FFF2-40B4-BE49-F238E27FC236}">
                <a16:creationId xmlns:a16="http://schemas.microsoft.com/office/drawing/2014/main" id="{730B13C2-7B6D-341F-07AF-7BF80CFDD2FA}"/>
              </a:ext>
            </a:extLst>
          </p:cNvPr>
          <p:cNvSpPr/>
          <p:nvPr/>
        </p:nvSpPr>
        <p:spPr>
          <a:xfrm>
            <a:off x="4205475" y="8965480"/>
            <a:ext cx="1592737" cy="129209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86E6D939-FEC6-65BC-D530-0D7B2D93875C}"/>
              </a:ext>
            </a:extLst>
          </p:cNvPr>
          <p:cNvCxnSpPr>
            <a:cxnSpLocks/>
            <a:stCxn id="460" idx="3"/>
            <a:endCxn id="468" idx="1"/>
          </p:cNvCxnSpPr>
          <p:nvPr/>
        </p:nvCxnSpPr>
        <p:spPr>
          <a:xfrm>
            <a:off x="5798212" y="9611525"/>
            <a:ext cx="1086973" cy="7290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8" name="Rectangle 467">
            <a:extLst>
              <a:ext uri="{FF2B5EF4-FFF2-40B4-BE49-F238E27FC236}">
                <a16:creationId xmlns:a16="http://schemas.microsoft.com/office/drawing/2014/main" id="{CADE337A-FD18-F1F8-F2D5-195488E18E23}"/>
              </a:ext>
            </a:extLst>
          </p:cNvPr>
          <p:cNvSpPr/>
          <p:nvPr/>
        </p:nvSpPr>
        <p:spPr>
          <a:xfrm>
            <a:off x="6885185" y="8418742"/>
            <a:ext cx="813632" cy="2400146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92D02FA8-A072-5431-9BA6-7D42DD2187CD}"/>
              </a:ext>
            </a:extLst>
          </p:cNvPr>
          <p:cNvSpPr/>
          <p:nvPr/>
        </p:nvSpPr>
        <p:spPr>
          <a:xfrm>
            <a:off x="8344232" y="8589239"/>
            <a:ext cx="2445534" cy="2064098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 input image with 6x6 pixels now is converted into 2x2 pixels. These 4 pixels is the input nodes in the input layer of the neural network. </a:t>
            </a:r>
            <a:endParaRPr lang="en-NL" b="1" dirty="0">
              <a:solidFill>
                <a:schemeClr val="tx1"/>
              </a:solidFill>
            </a:endParaRP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DE4A3FF7-BDB1-AD1C-8D01-29E6C94A4E3B}"/>
              </a:ext>
            </a:extLst>
          </p:cNvPr>
          <p:cNvCxnSpPr>
            <a:cxnSpLocks/>
            <a:stCxn id="468" idx="3"/>
            <a:endCxn id="472" idx="1"/>
          </p:cNvCxnSpPr>
          <p:nvPr/>
        </p:nvCxnSpPr>
        <p:spPr>
          <a:xfrm>
            <a:off x="7698817" y="9618815"/>
            <a:ext cx="645415" cy="2473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022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7901B67-BADA-9016-ED8E-AB9631FB6E5E}"/>
              </a:ext>
            </a:extLst>
          </p:cNvPr>
          <p:cNvGrpSpPr/>
          <p:nvPr/>
        </p:nvGrpSpPr>
        <p:grpSpPr>
          <a:xfrm>
            <a:off x="-411997" y="-286798"/>
            <a:ext cx="2161200" cy="2161000"/>
            <a:chOff x="1798800" y="720000"/>
            <a:chExt cx="2161200" cy="2161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37DF85F-7D95-BA34-E6C9-DA8578CA8EAC}"/>
                </a:ext>
              </a:extLst>
            </p:cNvPr>
            <p:cNvSpPr/>
            <p:nvPr/>
          </p:nvSpPr>
          <p:spPr>
            <a:xfrm>
              <a:off x="1800000" y="720000"/>
              <a:ext cx="2160000" cy="21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BAB9030-93E9-3D89-5675-57C727A39271}"/>
                </a:ext>
              </a:extLst>
            </p:cNvPr>
            <p:cNvSpPr/>
            <p:nvPr/>
          </p:nvSpPr>
          <p:spPr>
            <a:xfrm>
              <a:off x="3240000" y="72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ED10997-D771-66A8-622A-51041C97D802}"/>
                </a:ext>
              </a:extLst>
            </p:cNvPr>
            <p:cNvSpPr/>
            <p:nvPr/>
          </p:nvSpPr>
          <p:spPr>
            <a:xfrm>
              <a:off x="2880000" y="720000"/>
              <a:ext cx="360000" cy="360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CBED956-7964-72CD-E9F2-EA8CC1320C89}"/>
                </a:ext>
              </a:extLst>
            </p:cNvPr>
            <p:cNvSpPr/>
            <p:nvPr/>
          </p:nvSpPr>
          <p:spPr>
            <a:xfrm>
              <a:off x="2520000" y="720000"/>
              <a:ext cx="360000" cy="360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BF9DCA-7094-8C04-88F4-E9F952A2BA91}"/>
                </a:ext>
              </a:extLst>
            </p:cNvPr>
            <p:cNvSpPr/>
            <p:nvPr/>
          </p:nvSpPr>
          <p:spPr>
            <a:xfrm>
              <a:off x="2160000" y="72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49712F5-3C7F-58EA-8D6B-93CEA9DCFF14}"/>
                </a:ext>
              </a:extLst>
            </p:cNvPr>
            <p:cNvSpPr/>
            <p:nvPr/>
          </p:nvSpPr>
          <p:spPr>
            <a:xfrm>
              <a:off x="3600000" y="72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6D98F17-22C1-9834-7565-DF61E36BD7BD}"/>
                </a:ext>
              </a:extLst>
            </p:cNvPr>
            <p:cNvSpPr/>
            <p:nvPr/>
          </p:nvSpPr>
          <p:spPr>
            <a:xfrm>
              <a:off x="1800000" y="72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6804726-9702-5C9B-FC39-5AD774C162AA}"/>
                </a:ext>
              </a:extLst>
            </p:cNvPr>
            <p:cNvSpPr/>
            <p:nvPr/>
          </p:nvSpPr>
          <p:spPr>
            <a:xfrm>
              <a:off x="1798800" y="108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20FA88B-A93C-2C5B-132D-EB9A13F6E511}"/>
                </a:ext>
              </a:extLst>
            </p:cNvPr>
            <p:cNvSpPr/>
            <p:nvPr/>
          </p:nvSpPr>
          <p:spPr>
            <a:xfrm>
              <a:off x="1798800" y="1800000"/>
              <a:ext cx="360000" cy="360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F025659-E6E9-DE98-D263-B7AC4AE62F5F}"/>
                </a:ext>
              </a:extLst>
            </p:cNvPr>
            <p:cNvSpPr/>
            <p:nvPr/>
          </p:nvSpPr>
          <p:spPr>
            <a:xfrm>
              <a:off x="1798800" y="1440000"/>
              <a:ext cx="360000" cy="360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CD31A37-7C8D-141A-FA1E-2E59B3CFE5DE}"/>
                </a:ext>
              </a:extLst>
            </p:cNvPr>
            <p:cNvSpPr/>
            <p:nvPr/>
          </p:nvSpPr>
          <p:spPr>
            <a:xfrm>
              <a:off x="1798800" y="216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D81245F-FCC3-B7A0-1A07-DBA71FA84FE8}"/>
                </a:ext>
              </a:extLst>
            </p:cNvPr>
            <p:cNvSpPr/>
            <p:nvPr/>
          </p:nvSpPr>
          <p:spPr>
            <a:xfrm>
              <a:off x="1798800" y="252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DEEE94D-390F-AD5F-A4B2-4DDF71846466}"/>
                </a:ext>
              </a:extLst>
            </p:cNvPr>
            <p:cNvSpPr/>
            <p:nvPr/>
          </p:nvSpPr>
          <p:spPr>
            <a:xfrm>
              <a:off x="2520000" y="108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EBC39C2-7E9B-F98E-DC1D-063CD8A821CA}"/>
                </a:ext>
              </a:extLst>
            </p:cNvPr>
            <p:cNvSpPr/>
            <p:nvPr/>
          </p:nvSpPr>
          <p:spPr>
            <a:xfrm>
              <a:off x="2160000" y="1080000"/>
              <a:ext cx="360000" cy="360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8DAEFE4-9482-2F62-4B3A-AA7CA1302AA3}"/>
                </a:ext>
              </a:extLst>
            </p:cNvPr>
            <p:cNvSpPr/>
            <p:nvPr/>
          </p:nvSpPr>
          <p:spPr>
            <a:xfrm>
              <a:off x="3598400" y="1440000"/>
              <a:ext cx="360000" cy="360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F16FE3C-5103-1A44-5A5C-C83E5229C52C}"/>
                </a:ext>
              </a:extLst>
            </p:cNvPr>
            <p:cNvSpPr/>
            <p:nvPr/>
          </p:nvSpPr>
          <p:spPr>
            <a:xfrm>
              <a:off x="3240000" y="144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DAF9D01-B6BD-2F2F-6F80-67606344F0D8}"/>
                </a:ext>
              </a:extLst>
            </p:cNvPr>
            <p:cNvSpPr/>
            <p:nvPr/>
          </p:nvSpPr>
          <p:spPr>
            <a:xfrm>
              <a:off x="2879200" y="144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10CD8E8-C4E5-6BC6-8705-0BE5F7C1EC0D}"/>
                </a:ext>
              </a:extLst>
            </p:cNvPr>
            <p:cNvSpPr/>
            <p:nvPr/>
          </p:nvSpPr>
          <p:spPr>
            <a:xfrm>
              <a:off x="2520000" y="144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39FC197-AB9B-949A-E024-51C53C9842A4}"/>
                </a:ext>
              </a:extLst>
            </p:cNvPr>
            <p:cNvSpPr/>
            <p:nvPr/>
          </p:nvSpPr>
          <p:spPr>
            <a:xfrm>
              <a:off x="2160000" y="144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C37247-B86E-AADE-6A0C-0B344D0FC20B}"/>
                </a:ext>
              </a:extLst>
            </p:cNvPr>
            <p:cNvSpPr/>
            <p:nvPr/>
          </p:nvSpPr>
          <p:spPr>
            <a:xfrm>
              <a:off x="3600000" y="108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B91DCB6-E3EE-A315-B415-7F7F674C8377}"/>
                </a:ext>
              </a:extLst>
            </p:cNvPr>
            <p:cNvSpPr/>
            <p:nvPr/>
          </p:nvSpPr>
          <p:spPr>
            <a:xfrm>
              <a:off x="2879200" y="108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D38EAE5-603F-6EBC-B181-80B9787F0BFB}"/>
                </a:ext>
              </a:extLst>
            </p:cNvPr>
            <p:cNvSpPr/>
            <p:nvPr/>
          </p:nvSpPr>
          <p:spPr>
            <a:xfrm>
              <a:off x="3239600" y="1080000"/>
              <a:ext cx="360000" cy="360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17DC3B3-3768-90A8-375D-794C639A549A}"/>
                </a:ext>
              </a:extLst>
            </p:cNvPr>
            <p:cNvSpPr/>
            <p:nvPr/>
          </p:nvSpPr>
          <p:spPr>
            <a:xfrm>
              <a:off x="3598400" y="2521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B398297-C77B-2D3D-ABD8-122AA816572F}"/>
                </a:ext>
              </a:extLst>
            </p:cNvPr>
            <p:cNvSpPr/>
            <p:nvPr/>
          </p:nvSpPr>
          <p:spPr>
            <a:xfrm>
              <a:off x="2160000" y="2160000"/>
              <a:ext cx="360000" cy="360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5422693-4078-8E72-ABA7-39FD648E1420}"/>
                </a:ext>
              </a:extLst>
            </p:cNvPr>
            <p:cNvSpPr/>
            <p:nvPr/>
          </p:nvSpPr>
          <p:spPr>
            <a:xfrm>
              <a:off x="2159000" y="180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4B68939-1E43-0578-0AB8-38F13BFDA6FD}"/>
                </a:ext>
              </a:extLst>
            </p:cNvPr>
            <p:cNvSpPr/>
            <p:nvPr/>
          </p:nvSpPr>
          <p:spPr>
            <a:xfrm>
              <a:off x="2160000" y="252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CBBE29A-6C2D-42ED-CA2B-2749CD31BAA6}"/>
                </a:ext>
              </a:extLst>
            </p:cNvPr>
            <p:cNvSpPr/>
            <p:nvPr/>
          </p:nvSpPr>
          <p:spPr>
            <a:xfrm>
              <a:off x="3600000" y="216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8388D56-5B96-39A0-EFDA-AA56B8E3A339}"/>
                </a:ext>
              </a:extLst>
            </p:cNvPr>
            <p:cNvSpPr/>
            <p:nvPr/>
          </p:nvSpPr>
          <p:spPr>
            <a:xfrm>
              <a:off x="3600000" y="1800000"/>
              <a:ext cx="360000" cy="360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0969E10-5B5F-5B2C-41E1-992EB708831B}"/>
                </a:ext>
              </a:extLst>
            </p:cNvPr>
            <p:cNvSpPr/>
            <p:nvPr/>
          </p:nvSpPr>
          <p:spPr>
            <a:xfrm>
              <a:off x="2518200" y="2520000"/>
              <a:ext cx="360000" cy="360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8793B21-EB50-B95F-C49E-D0A684E06555}"/>
                </a:ext>
              </a:extLst>
            </p:cNvPr>
            <p:cNvSpPr/>
            <p:nvPr/>
          </p:nvSpPr>
          <p:spPr>
            <a:xfrm>
              <a:off x="2520000" y="180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639EFD7-3045-A206-50A5-6767685CA81F}"/>
                </a:ext>
              </a:extLst>
            </p:cNvPr>
            <p:cNvSpPr/>
            <p:nvPr/>
          </p:nvSpPr>
          <p:spPr>
            <a:xfrm>
              <a:off x="2518200" y="216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481B4D9-A44A-C4AD-206B-5A5242646C6E}"/>
                </a:ext>
              </a:extLst>
            </p:cNvPr>
            <p:cNvSpPr/>
            <p:nvPr/>
          </p:nvSpPr>
          <p:spPr>
            <a:xfrm>
              <a:off x="2880000" y="216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B75BD13-1CD9-0A31-BC9A-FDBF03974FDA}"/>
                </a:ext>
              </a:extLst>
            </p:cNvPr>
            <p:cNvSpPr/>
            <p:nvPr/>
          </p:nvSpPr>
          <p:spPr>
            <a:xfrm>
              <a:off x="2880000" y="180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76D20C8-3FE8-C550-D7C7-00265BDEF005}"/>
                </a:ext>
              </a:extLst>
            </p:cNvPr>
            <p:cNvSpPr/>
            <p:nvPr/>
          </p:nvSpPr>
          <p:spPr>
            <a:xfrm>
              <a:off x="2880000" y="2520000"/>
              <a:ext cx="360000" cy="360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D49E421-08B4-45ED-8CD2-0C13E125C3A6}"/>
                </a:ext>
              </a:extLst>
            </p:cNvPr>
            <p:cNvSpPr/>
            <p:nvPr/>
          </p:nvSpPr>
          <p:spPr>
            <a:xfrm>
              <a:off x="3240000" y="180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A99C7E9-B50C-4639-F099-4A339A4F701C}"/>
                </a:ext>
              </a:extLst>
            </p:cNvPr>
            <p:cNvSpPr/>
            <p:nvPr/>
          </p:nvSpPr>
          <p:spPr>
            <a:xfrm>
              <a:off x="3240000" y="2160000"/>
              <a:ext cx="360000" cy="360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8F8A27-229F-3B17-5AB8-BFA0F4E2273C}"/>
                </a:ext>
              </a:extLst>
            </p:cNvPr>
            <p:cNvSpPr/>
            <p:nvPr/>
          </p:nvSpPr>
          <p:spPr>
            <a:xfrm>
              <a:off x="3240000" y="2520000"/>
              <a:ext cx="360000" cy="36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NL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F1BD3BE-29D0-B274-E377-4494A60FF15E}"/>
              </a:ext>
            </a:extLst>
          </p:cNvPr>
          <p:cNvSpPr/>
          <p:nvPr/>
        </p:nvSpPr>
        <p:spPr>
          <a:xfrm>
            <a:off x="1827932" y="812928"/>
            <a:ext cx="1728439" cy="4621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Pre-processing</a:t>
            </a:r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CD57C3B9-3EC3-7945-3581-1E90603BEAD4}"/>
              </a:ext>
            </a:extLst>
          </p:cNvPr>
          <p:cNvSpPr/>
          <p:nvPr/>
        </p:nvSpPr>
        <p:spPr>
          <a:xfrm>
            <a:off x="3667467" y="202103"/>
            <a:ext cx="1173781" cy="4621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Basic</a:t>
            </a:r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DA72779-76D8-3413-06B6-AAC7D165C88E}"/>
              </a:ext>
            </a:extLst>
          </p:cNvPr>
          <p:cNvSpPr/>
          <p:nvPr/>
        </p:nvSpPr>
        <p:spPr>
          <a:xfrm>
            <a:off x="3667467" y="1282103"/>
            <a:ext cx="1196084" cy="4621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Advances</a:t>
            </a:r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A07D2651-6852-779B-32E1-07E08F2A6D62}"/>
              </a:ext>
            </a:extLst>
          </p:cNvPr>
          <p:cNvSpPr/>
          <p:nvPr/>
        </p:nvSpPr>
        <p:spPr>
          <a:xfrm>
            <a:off x="5169282" y="160420"/>
            <a:ext cx="1996311" cy="2310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img.shape</a:t>
            </a:r>
            <a:r>
              <a:rPr lang="es-ES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400" b="0" i="0" dirty="0"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s-ES" sz="1400" b="0" i="0" dirty="0" err="1"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y,x,c</a:t>
            </a:r>
            <a:endParaRPr lang="en-NL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D6020ED-B1B7-DD7F-5596-6392974B34C0}"/>
              </a:ext>
            </a:extLst>
          </p:cNvPr>
          <p:cNvSpPr/>
          <p:nvPr/>
        </p:nvSpPr>
        <p:spPr>
          <a:xfrm>
            <a:off x="5169282" y="562603"/>
            <a:ext cx="5064381" cy="462198"/>
          </a:xfrm>
          <a:prstGeom prst="roundRect">
            <a:avLst>
              <a:gd name="adj" fmla="val 12063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14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img.dtype</a:t>
            </a:r>
            <a:r>
              <a:rPr lang="en-HK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# 8 bit, so </a:t>
            </a:r>
          </a:p>
          <a:p>
            <a:r>
              <a:rPr lang="en-HK" sz="14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en-HK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/255.0 # normalization is divided by 255.0</a:t>
            </a:r>
            <a:endParaRPr lang="en-NL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591C163B-97A7-3DE1-4DDF-F1D2609EB4AD}"/>
              </a:ext>
            </a:extLst>
          </p:cNvPr>
          <p:cNvSpPr/>
          <p:nvPr/>
        </p:nvSpPr>
        <p:spPr>
          <a:xfrm>
            <a:off x="5169282" y="1106689"/>
            <a:ext cx="6882031" cy="633556"/>
          </a:xfrm>
          <a:prstGeom prst="roundRect">
            <a:avLst>
              <a:gd name="adj" fmla="val 14081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HK" sz="14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unifiorm</a:t>
            </a:r>
            <a:r>
              <a:rPr lang="en-HK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input size</a:t>
            </a:r>
          </a:p>
          <a:p>
            <a:r>
              <a:rPr lang="en-HK" sz="14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sklearn.io.imread</a:t>
            </a:r>
            <a:r>
              <a:rPr lang="en-HK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HK" sz="14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img_path</a:t>
            </a:r>
            <a:r>
              <a:rPr lang="en-HK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HK" sz="14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as_gray</a:t>
            </a:r>
            <a:r>
              <a:rPr lang="en-HK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=True)</a:t>
            </a:r>
          </a:p>
          <a:p>
            <a:r>
              <a:rPr lang="en-HK" sz="14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sklearn.transform.resize</a:t>
            </a:r>
            <a:r>
              <a:rPr lang="en-HK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HK" sz="14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en-HK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HK" sz="14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resized_width</a:t>
            </a:r>
            <a:r>
              <a:rPr lang="en-HK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HK" sz="14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resized_height</a:t>
            </a:r>
            <a:r>
              <a:rPr lang="en-HK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NL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6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F1BD3BE-29D0-B274-E377-4494A60FF15E}"/>
              </a:ext>
            </a:extLst>
          </p:cNvPr>
          <p:cNvSpPr/>
          <p:nvPr/>
        </p:nvSpPr>
        <p:spPr>
          <a:xfrm>
            <a:off x="2397919" y="1494350"/>
            <a:ext cx="1728439" cy="4621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Pre-processing</a:t>
            </a:r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CD57C3B9-3EC3-7945-3581-1E90603BEAD4}"/>
              </a:ext>
            </a:extLst>
          </p:cNvPr>
          <p:cNvSpPr/>
          <p:nvPr/>
        </p:nvSpPr>
        <p:spPr>
          <a:xfrm>
            <a:off x="7092583" y="1881463"/>
            <a:ext cx="1173781" cy="4621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Basic</a:t>
            </a:r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DA72779-76D8-3413-06B6-AAC7D165C88E}"/>
              </a:ext>
            </a:extLst>
          </p:cNvPr>
          <p:cNvSpPr/>
          <p:nvPr/>
        </p:nvSpPr>
        <p:spPr>
          <a:xfrm>
            <a:off x="7070280" y="2645579"/>
            <a:ext cx="1196084" cy="4621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Advances</a:t>
            </a:r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9D3FA5-3519-70BA-28F9-C778398B5AAD}"/>
              </a:ext>
            </a:extLst>
          </p:cNvPr>
          <p:cNvSpPr/>
          <p:nvPr/>
        </p:nvSpPr>
        <p:spPr>
          <a:xfrm>
            <a:off x="682657" y="520608"/>
            <a:ext cx="4041743" cy="4621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Each Sample (one image with one label)</a:t>
            </a:r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D2BC3A-4EA3-CAB9-E127-0F1384255975}"/>
              </a:ext>
            </a:extLst>
          </p:cNvPr>
          <p:cNvSpPr/>
          <p:nvPr/>
        </p:nvSpPr>
        <p:spPr>
          <a:xfrm>
            <a:off x="4501376" y="1494350"/>
            <a:ext cx="1196084" cy="4621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the image</a:t>
            </a:r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86301C-BBDC-3805-7D8C-D6009C17259D}"/>
              </a:ext>
            </a:extLst>
          </p:cNvPr>
          <p:cNvSpPr/>
          <p:nvPr/>
        </p:nvSpPr>
        <p:spPr>
          <a:xfrm>
            <a:off x="4501376" y="2859951"/>
            <a:ext cx="1196084" cy="4621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one label</a:t>
            </a:r>
            <a:endParaRPr lang="en-N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85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10224</TotalTime>
  <Words>555</Words>
  <Application>Microsoft Office PowerPoint</Application>
  <PresentationFormat>Widescreen</PresentationFormat>
  <Paragraphs>284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HUILIN</dc:creator>
  <cp:lastModifiedBy>LI HUILIN</cp:lastModifiedBy>
  <cp:revision>42</cp:revision>
  <dcterms:created xsi:type="dcterms:W3CDTF">2023-04-18T08:50:31Z</dcterms:created>
  <dcterms:modified xsi:type="dcterms:W3CDTF">2023-05-16T15:16:16Z</dcterms:modified>
</cp:coreProperties>
</file>