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92" y="5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346F-6347-CFB6-28A1-58612799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FF4B-9D48-991D-FC18-3667745F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5982-56A1-6B1C-3A5B-9E079AB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73AE-98F1-DCE9-D5F2-5363F8B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4F8A-23ED-A409-9803-167B9DA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46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681F-0107-84BF-F070-203A86AF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3E2D-E13D-8545-250D-51ED8FA8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B6FA-A4DE-A1AE-2048-79288D73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200F-FEB2-4B70-A892-9B14DBC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A78C-296C-3E26-509E-09A96AD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212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723D-0E71-AF51-52A5-3DEFE197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FA18-3EC1-AA9D-0115-1301193D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EA5B-A861-E9B9-3AC4-01BFFD4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0ABD-60CF-3397-F3E6-8FE1F54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6531-BA79-2633-3AA5-E9E70036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7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C39C-8C5F-0B22-E9FA-F759783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DC45-692C-BFCE-24E5-AEA2B05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0CCB-966C-8F91-4FF2-59DB43F1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DF21-44C7-1070-5225-EE18A807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5CF2-D47F-0F81-8F0F-29FECA91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4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0104-CBF3-A0A5-0909-29BB427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E65-886E-B400-3654-C2CDA834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88B8-C838-382E-EF37-B9D87F9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8324-FEAB-60D0-EE27-ABCA5C6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7E98-EC23-2883-6828-3A73FFD1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E49-8202-8823-25A8-482B5F4D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8ADF-5B6B-0634-EA35-3E38B8E82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D8ED-3648-6A9D-1BC4-CC72469C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AEFE-B0C6-AE9B-FBB0-3E28B2A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2516-B61D-CE0F-E352-85D35FCE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1D03-F31D-5C57-322E-972C88B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4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E6B-D00E-2B06-C6C1-A85A3845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C466-63D9-C548-837C-FC7520AA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1944-4F03-1196-FCD2-1DD486AB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EBD5-AA23-038B-4EA4-AB4A8F56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65E2-1B3C-3250-CD1B-AC817A422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A8DEC-62ED-ADD4-445D-B57C7E3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A41CD-63A1-BCC6-903E-891823E9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80632-BF37-8042-5C8E-32265CA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7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9047-ADC3-A3AC-4177-1630E75A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39CC4-53F5-8FF9-F2D9-D0282D6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F02D7-C979-8EE2-09DF-F79A4B3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AF0E-ACD9-BF1F-11C1-BBE7546D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47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C5BE-AB42-2CAB-ED14-F7D1C00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EB2-CFD3-6CA4-AAA1-39B9AE2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8285-DC5B-8569-54DF-0CC0EAD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3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425E-D7C5-BE37-816F-5D372D7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5B19-E091-BCB9-7E4F-40F4D9C9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505C-689B-8CFD-D4FA-9729C85A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862D-1358-C547-4CF8-2705383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F3B3A-98EF-7F78-2D3A-8E5BC76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6A6E-B8AA-6CED-307E-9297D75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64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6B96-AC13-D570-7B3C-F66700A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5FB5B-A0EE-A1E2-B445-D7F639DC9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1534-0E00-C8CB-85D1-88761A79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BAE9-4CF3-0BB3-05F6-3E11210A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4CD8-663F-E762-6189-BDD1AEF0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31D5-3832-B16C-40A1-F22AA7A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5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1BF4-4986-5B7D-9D2F-198D7F1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3BD4-27B3-037A-62A6-AA0530AD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8D7F-C092-1690-0FDE-F95FDC1B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8C4A-E758-4ECA-AE2F-E55A80CB037F}" type="datetimeFigureOut">
              <a:rPr lang="en-NL" smtClean="0"/>
              <a:t>18/04/2023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908E-B541-B335-E635-2BF2516EB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12CB-6DBD-2A5B-7E00-69CED69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1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5B1E3E8-F04E-387E-30B0-9661A704C97A}"/>
              </a:ext>
            </a:extLst>
          </p:cNvPr>
          <p:cNvGrpSpPr/>
          <p:nvPr/>
        </p:nvGrpSpPr>
        <p:grpSpPr>
          <a:xfrm>
            <a:off x="3174379" y="1350615"/>
            <a:ext cx="4547599" cy="2238218"/>
            <a:chOff x="3174379" y="1350615"/>
            <a:chExt cx="4547599" cy="2238218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64349C0-D502-D0D6-A487-ED3AEE081C47}"/>
                </a:ext>
              </a:extLst>
            </p:cNvPr>
            <p:cNvSpPr/>
            <p:nvPr/>
          </p:nvSpPr>
          <p:spPr>
            <a:xfrm>
              <a:off x="5096107" y="2096158"/>
              <a:ext cx="735981" cy="74713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i="1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42C9A5-0A25-F54C-1E6A-EC08EC2C1688}"/>
                </a:ext>
              </a:extLst>
            </p:cNvPr>
            <p:cNvGrpSpPr/>
            <p:nvPr/>
          </p:nvGrpSpPr>
          <p:grpSpPr>
            <a:xfrm>
              <a:off x="3174379" y="1350615"/>
              <a:ext cx="612000" cy="2238218"/>
              <a:chOff x="3174379" y="1350615"/>
              <a:chExt cx="612000" cy="2238218"/>
            </a:xfrm>
            <a:noFill/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EDA9B38D-D2E9-7F66-6759-F12E375C3AC6}"/>
                  </a:ext>
                </a:extLst>
              </p:cNvPr>
              <p:cNvSpPr/>
              <p:nvPr/>
            </p:nvSpPr>
            <p:spPr>
              <a:xfrm>
                <a:off x="3174379" y="1350615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708C78F7-6A99-69E0-24B7-8C773C6B5D4C}"/>
                  </a:ext>
                </a:extLst>
              </p:cNvPr>
              <p:cNvSpPr/>
              <p:nvPr/>
            </p:nvSpPr>
            <p:spPr>
              <a:xfrm>
                <a:off x="3174379" y="2163724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A7095E7-9B50-1A0A-E0E2-D2F7D3C0B82C}"/>
                  </a:ext>
                </a:extLst>
              </p:cNvPr>
              <p:cNvSpPr/>
              <p:nvPr/>
            </p:nvSpPr>
            <p:spPr>
              <a:xfrm>
                <a:off x="3174379" y="2976833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E35A04-C909-1E0D-D70A-4430ADC012CA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3786379" y="1656615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A67703-DFCD-2788-A17A-8DAB7983CAB5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3786379" y="2469724"/>
              <a:ext cx="1309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6E04-DE9F-5AFA-2861-6972D54F998F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3786379" y="2469724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F694C0A-254F-52F4-C385-71724D2B97CC}"/>
                </a:ext>
              </a:extLst>
            </p:cNvPr>
            <p:cNvSpPr/>
            <p:nvPr/>
          </p:nvSpPr>
          <p:spPr>
            <a:xfrm>
              <a:off x="4038059" y="1706990"/>
              <a:ext cx="752048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w1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CD6EF4A1-C967-CEEA-F572-138FA852D534}"/>
                </a:ext>
              </a:extLst>
            </p:cNvPr>
            <p:cNvSpPr/>
            <p:nvPr/>
          </p:nvSpPr>
          <p:spPr>
            <a:xfrm>
              <a:off x="4054125" y="2163724"/>
              <a:ext cx="752049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2E290C4B-0BB5-3A58-9EB6-2A3D7C08ED9E}"/>
                </a:ext>
              </a:extLst>
            </p:cNvPr>
            <p:cNvSpPr/>
            <p:nvPr/>
          </p:nvSpPr>
          <p:spPr>
            <a:xfrm>
              <a:off x="4046090" y="2620458"/>
              <a:ext cx="752050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A31B2D3-6CB2-FD1A-19D2-A78616EB9D05}"/>
                </a:ext>
              </a:extLst>
            </p:cNvPr>
            <p:cNvSpPr/>
            <p:nvPr/>
          </p:nvSpPr>
          <p:spPr>
            <a:xfrm>
              <a:off x="5280104" y="1368194"/>
              <a:ext cx="367987" cy="33879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B5AE9-5E14-A847-F860-52DC4887C7A9}"/>
                </a:ext>
              </a:extLst>
            </p:cNvPr>
            <p:cNvCxnSpPr>
              <a:cxnSpLocks/>
              <a:stCxn id="27" idx="4"/>
              <a:endCxn id="4" idx="0"/>
            </p:cNvCxnSpPr>
            <p:nvPr/>
          </p:nvCxnSpPr>
          <p:spPr>
            <a:xfrm>
              <a:off x="5464098" y="1706989"/>
              <a:ext cx="0" cy="38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ECC1ECE-7BE7-941B-5FF6-AEB9609112E0}"/>
                </a:ext>
              </a:extLst>
            </p:cNvPr>
            <p:cNvSpPr/>
            <p:nvPr/>
          </p:nvSpPr>
          <p:spPr>
            <a:xfrm>
              <a:off x="6167438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y’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E959A204-2081-6F4A-2BBF-AD9508780C91}"/>
                </a:ext>
              </a:extLst>
            </p:cNvPr>
            <p:cNvSpPr/>
            <p:nvPr/>
          </p:nvSpPr>
          <p:spPr>
            <a:xfrm>
              <a:off x="7112383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4CA4AD1-B228-6B80-8F1B-90F4F2AE6B4C}"/>
                </a:ext>
              </a:extLst>
            </p:cNvPr>
            <p:cNvCxnSpPr>
              <a:cxnSpLocks/>
              <a:stCxn id="4" idx="6"/>
              <a:endCxn id="33" idx="2"/>
            </p:cNvCxnSpPr>
            <p:nvPr/>
          </p:nvCxnSpPr>
          <p:spPr>
            <a:xfrm>
              <a:off x="5832088" y="2469724"/>
              <a:ext cx="335350" cy="5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B009FB13-E566-54CF-D5E9-CA02B200D745}"/>
                </a:ext>
              </a:extLst>
            </p:cNvPr>
            <p:cNvSpPr/>
            <p:nvPr/>
          </p:nvSpPr>
          <p:spPr>
            <a:xfrm rot="16200000">
              <a:off x="6809048" y="2348015"/>
              <a:ext cx="265961" cy="9916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428B48-4812-DF97-355A-F1168D7235F4}"/>
                </a:ext>
              </a:extLst>
            </p:cNvPr>
            <p:cNvSpPr/>
            <p:nvPr/>
          </p:nvSpPr>
          <p:spPr>
            <a:xfrm>
              <a:off x="6287164" y="3099962"/>
              <a:ext cx="1309728" cy="488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difference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D1B709-B175-3B92-5DEA-E135CF56BEFD}"/>
                </a:ext>
              </a:extLst>
            </p:cNvPr>
            <p:cNvSpPr/>
            <p:nvPr/>
          </p:nvSpPr>
          <p:spPr>
            <a:xfrm>
              <a:off x="4154370" y="1706990"/>
              <a:ext cx="516139" cy="152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ACA4782-7E18-CA5E-90BA-2C7D1021E7C9}"/>
                </a:ext>
              </a:extLst>
            </p:cNvPr>
            <p:cNvCxnSpPr>
              <a:stCxn id="39" idx="1"/>
              <a:endCxn id="27" idx="5"/>
            </p:cNvCxnSpPr>
            <p:nvPr/>
          </p:nvCxnSpPr>
          <p:spPr>
            <a:xfrm flipH="1" flipV="1">
              <a:off x="5594201" y="1657374"/>
              <a:ext cx="692963" cy="168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29EF12-A00C-9A4D-BFEF-3D9B11ECFFCA}"/>
                </a:ext>
              </a:extLst>
            </p:cNvPr>
            <p:cNvCxnSpPr>
              <a:cxnSpLocks/>
              <a:stCxn id="39" idx="1"/>
              <a:endCxn id="40" idx="3"/>
            </p:cNvCxnSpPr>
            <p:nvPr/>
          </p:nvCxnSpPr>
          <p:spPr>
            <a:xfrm flipH="1" flipV="1">
              <a:off x="4670509" y="2469724"/>
              <a:ext cx="1616655" cy="87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84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HUILIN</dc:creator>
  <cp:lastModifiedBy>LI HUILIN</cp:lastModifiedBy>
  <cp:revision>1</cp:revision>
  <dcterms:created xsi:type="dcterms:W3CDTF">2023-04-18T08:50:31Z</dcterms:created>
  <dcterms:modified xsi:type="dcterms:W3CDTF">2023-04-18T09:06:28Z</dcterms:modified>
</cp:coreProperties>
</file>