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2:00:0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7T12:42:31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27,'0'-1,"0"1,1-1,-1 0,0 0,0 1,1-1,-1 1,0-1,1 0,-1 1,0-1,1 1,-1-1,1 1,-1-1,1 1,0-1,-1 1,1-1,-1 1,1 0,0-1,-1 1,1 0,0 0,-1-1,2 1,21-4,-18 3,73-5,133 5,-91 3,-61-2,106 14,10 1,-26-5,-53-2,133-6,-116-3,-103 2,0 0,0 1,0 0,0 1,0 0,14 7,-11-5,1 0,24 5,-10-6,-4-2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7T12:42:36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0 217,'102'0,"169"-2,-185-3,96-17,223-56,68-12,-404 81,86-1,70 11,-61 2,668-3,-813 1,1 2,-1 0,0 1,31 11,11 2,-51-15,-1 1,1 1,-1-1,0 2,-1-1,1 1,8 7,7 6,21 23,14 11,-41-39,-13-10,0 0,0 0,0 1,0 0,0 0,-1 1,0-1,0 1,0 0,4 7,-8-11,1 0,-1 0,0-1,0 1,0 0,0 0,0-1,0 1,0 0,-1 0,1-1,0 1,0 0,-1-1,1 1,0 0,-1-1,1 1,0 0,-1-1,1 1,-1-1,1 1,-1-1,1 1,-1-1,0 1,1-1,-1 1,1-1,-1 0,0 1,0-1,1 0,-1 0,0 0,1 1,-2-1,-31 6,32-6,-82 4,-86-7,47 0,102 3,-56 0,-150-19,149 4,4 1,0 2,-93-1,24 14,-202-9,-338-9,449 19,224-2,-181-4,143 1,-1-3,-45-11,-7-8,68 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4:24:32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4:25:09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4:25:14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7T12:41:56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1,'1099'0,"-1066"0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7T12:42:31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27,'0'-1,"0"1,1-1,-1 0,0 0,0 1,1-1,-1 1,0-1,1 0,-1 1,0-1,1 1,-1-1,1 1,-1-1,1 1,0-1,-1 1,1-1,-1 1,1 0,0-1,-1 1,1 0,0 0,-1-1,2 1,21-4,-18 3,73-5,133 5,-91 3,-61-2,106 14,10 1,-26-5,-53-2,133-6,-116-3,-103 2,0 0,0 1,0 0,0 1,0 0,14 7,-11-5,1 0,24 5,-10-6,-4-2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7T12:42:36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0 217,'102'0,"169"-2,-185-3,96-17,223-56,68-12,-404 81,86-1,70 11,-61 2,668-3,-813 1,1 2,-1 0,0 1,31 11,11 2,-51-15,-1 1,1 1,-1-1,0 2,-1-1,1 1,8 7,7 6,21 23,14 11,-41-39,-13-10,0 0,0 0,0 1,0 0,0 0,-1 1,0-1,0 1,0 0,4 7,-8-11,1 0,-1 0,0-1,0 1,0 0,0 0,0-1,0 1,0 0,-1 0,1-1,0 1,0 0,-1-1,1 1,0 0,-1-1,1 1,0 0,-1-1,1 1,-1-1,1 1,-1-1,1 1,-1-1,0 1,1-1,-1 1,1-1,-1 0,0 1,0-1,1 0,-1 0,0 0,1 1,-2-1,-31 6,32-6,-82 4,-86-7,47 0,102 3,-56 0,-150-19,149 4,4 1,0 2,-93-1,24 14,-202-9,-338-9,449 19,224-2,-181-4,143 1,-1-3,-45-11,-7-8,68 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4:24:32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4:25:09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2:00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4:25:14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2:00:0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2:00:09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2:00:09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2:00:1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4:30:11.72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4:30:14.60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65 532 24575,'-1'0'0,"1"0"0,-1 0 0,0 1 0,0-1 0,1 0 0,-1 1 0,0-1 0,1 1 0,-1-1 0,0 1 0,1-1 0,-1 1 0,0-1 0,1 1 0,-1 0 0,1-1 0,-1 1 0,1 0 0,0-1 0,-1 1 0,1 1 0,-10 19 0,9-17 0,-7 21 0,0 0 0,2 0 0,1 0 0,-2 37 0,2 109 0,5-122 0,-1 30 0,4 206 0,-1-272 0,-1-1 0,2 1 0,0-1 0,0 0 0,1 0 0,0 0 0,1-1 0,1 1 0,0-1 0,0-1 0,10 13 0,6 5 0,2-2 0,48 43 0,-47-48 0,0-1 0,1 0 0,45 23 0,-56-35 0,1-1 0,0 0 0,0-1 0,0-1 0,0-1 0,1 0 0,0-1 0,30 1 0,-21-3 0,0-1 0,0-1 0,0-1 0,0-1 0,0-2 0,44-13 0,356-179 0,-295 131 0,-94 45 0,58-43 0,4-3 0,113-39 0,-135 71 0,105-66 0,-160 85 0,-1-1 0,32-33 0,-1 0 0,-45 44 0,-1-1 0,-1 1 0,1-1 0,-1 0 0,0-1 0,-1 1 0,0-1 0,0 0 0,0 0 0,-1 0 0,-1 0 0,1 0 0,2-17 0,-2-6 0,0-1 0,-3-46 0,-1 69 0,1 2 0,0-1 0,-1 0 0,0 1 0,0-1 0,-1 1 0,0 0 0,-1-1 0,1 1 0,-1 0 0,-1 0 0,1 0 0,-1 1 0,-1-1 0,1 1 0,-1 0 0,0 0 0,0 1 0,-9-8 0,-40-37 0,-73-52 0,96 81 0,-2 2 0,-50-22 0,-74-20 0,-163-41 0,196 71 0,34 10 0,65 13 0,-26-12 0,35 13 0,0 0 0,0 1 0,-1 1 0,-34-6 0,-20 7 0,-83 5 0,46 2 0,100-3 0,-21 0 0,-40 5 0,58-3 0,0 0 0,0 0 0,1 2 0,-1-1 0,1 1 0,0 1 0,-10 5 0,-3 6 0,0 1 0,-25 23 0,30-24 0,0-1 0,-1 0 0,0-2 0,-24 13 0,34-22 0,0 0 0,1 1 0,-1 0 0,-10 8 0,16-11 0,0 1 0,0-1 0,0 1 0,1 0 0,-1 0 0,1 1 0,0-1 0,0 0 0,0 1 0,1-1 0,-3 8 0,-7 32-227,1 1-1,3 0 1,1 0-1,3 0 1,2 57-1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4:30:18.64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2391 496 24575,'-2'-1'0,"0"1"0,1-1 0,-1 1 0,0-1 0,1 0 0,-1 1 0,1-1 0,-1 0 0,1 0 0,-1 0 0,1 0 0,-2-2 0,-6-4 0,-30-15 0,-1 1 0,-62-23 0,-5-2 0,-17-16 0,-196-87 0,263 127 0,0 3 0,-2 2 0,-108-17 0,-120 13 0,106 10 0,-202 2 0,322 9 0,51 1 0,1 0 0,0 0 0,0 1 0,0 0 0,1 0 0,-1 1 0,0 0 0,1 1 0,0 0 0,0 0 0,0 1 0,0 0 0,1 0 0,0 1 0,0 0 0,0 0 0,-6 8 0,-2 3 0,1 1 0,1 1 0,1 0 0,1 0 0,-17 39 0,2 6 0,3 2 0,2 0 0,4 1 0,2 1 0,4 0 0,2 1 0,2 132 0,7-177 0,8 106 0,-5-113 0,1-1 0,0 1 0,1-1 0,0 0 0,16 29 0,7 6 0,2-2 0,2-1 0,2-1 0,69 72 0,-83-99 0,156 156 0,-118-123 0,74 52 0,-122-97 0,0-1 0,0-1 0,1 1 0,0-2 0,1 0 0,-1 0 0,1-1 0,0 0 0,0-1 0,0 0 0,1-1 0,-1-1 0,1 0 0,22-1 0,25-3 0,-4 1 0,62-12 0,-101 11 0,0 0 0,0-2 0,0 0 0,-1-1 0,0 0 0,-1-2 0,30-18 0,43-39 0,74-47 0,-38 45 0,-100 56 0,0 1 0,1 1 0,34-7 0,-51 14 0,1 0 0,-1 0 0,0 0 0,0-1 0,0-1 0,0 1 0,0-1 0,-1 0 0,0-1 0,1 0 0,-2 0 0,1-1 0,-1 1 0,6-8 0,22-26 0,-20 21 0,1 1 0,1 1 0,23-20 0,-20 22 0,0 0 0,-1-1 0,-1-1 0,-1-1 0,0 0 0,21-32 0,-19 22 0,40-45 0,-49 61 0,-1 1 0,0-2 0,-1 1 0,0-1 0,10-25 0,16-67 0,-28 87 0,14-76 299,-15 68-715,1 0 0,1 0 0,17-42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8712-CE86-43BF-927D-35A2811E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6862A-6943-4D08-BAAB-72431D83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37003-F476-4306-B643-BA1CA111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F5421-76DB-4BF9-9749-CA1545F2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97214-C0BF-436E-BBCE-FA3892BF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5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385E-2378-45EE-9ABD-0AB7E4F1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89AF3-9A5F-4558-A1DF-3EA029BD9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5CCA-9E57-42CC-8ACD-4F6F81E3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9A4C-661E-4962-829B-61088BD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EFF7-5039-4466-BD30-79908495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01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367EE-C91D-41F6-896A-786C81637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A4A83-330C-4547-B583-14514D3F0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2A24-3E90-466B-9D27-E5CBC5EE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EAA6-29B0-43E4-8B8E-7F2ABA7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526A-87FD-4B4D-BBDF-1215C8A9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845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709F-29AF-4B80-B5C0-64835DC6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30E1-BEA7-4688-9D6C-1D4AA538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273D-7625-44EE-9A49-E2386B9E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8A20-BB61-4E63-A893-8E7B8376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5865-B7E4-4474-9486-51FCF7DE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36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85E1-F0CF-4CC0-9F9D-1AFEF47C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0AA52-BE18-466D-976F-6FB70BF0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7DD6-0C5C-41C0-9175-18039993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E363-B605-4F61-BE7D-81EB1F05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C5C61-FD84-4D7C-A34A-340DA661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73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F499-C9AB-4953-A370-6F29FA92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F1D8-EFB8-42A3-A25C-1EFB00BCF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258C5-904B-40A7-AB9C-5912CD59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B37E-1F14-455C-A279-5BC9B118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4FF37-2BE9-4D26-BB28-45CCF1D3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5FC5B-F503-4284-91AD-9295B68E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884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D197-29A1-4D06-B801-ED07BAE2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971D-61B1-4B07-A32E-A2E7D381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D3FC1-0C4F-4BF1-ABA0-53475643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C6B45-3D2B-45D7-AFF8-632895EFE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C88B2-A3FF-4B4E-8BF0-5CA492975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AD850-FF54-4877-9D29-13EE6F47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9B26C-2DE2-4932-89FB-152BE50C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D117-D160-4623-9673-7C60A3F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1341-1ED4-4C4F-B742-2B451D1E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A3862-BD21-462F-9516-045D202C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BCDA9-AC7B-4402-B054-C48AE08D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46C81-B117-4FFD-9951-71E8E95A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7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90D0-2C29-496F-B3C5-ECF4E99C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FB140-21C1-4005-91C5-4ADB875B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A75C0-8196-4469-AF86-129369E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87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ECB9-E8FF-4A98-B333-C021A3CC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150E-73A9-4D52-8EE7-C195AAEE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75942-A844-4722-AD6B-17EFEC2BD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6745E-EF6B-43AC-8EF5-D17CA385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07C0D-60B6-44CA-8802-27C775FD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34F8-E7A7-438E-B056-128CE420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5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C39D-FCF2-41CB-931F-E9258D19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41C38-46A9-4510-A3DF-9A039C5D9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79C54-4037-4C7A-A061-AC98EA73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B2F6-915A-4C46-848A-0C83B88B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DBCAF-AA2B-4365-8102-D5AC7685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0395A-C712-4E2F-B24F-F9E0E373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824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59293-C8AD-42DE-95CC-731DEC60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C1D0-023F-4773-A9D1-61442A117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FE7AF-7195-49C7-A9EF-BC8D8C494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86B0-92E7-4748-9434-C6922F4647FB}" type="datetimeFigureOut">
              <a:rPr lang="en-NL" smtClean="0"/>
              <a:t>13/02/2022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B1AC-BBA7-40FF-8F5D-93688288A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F074-38F7-4276-968E-5AB802F9A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E78F-D660-43A3-B2A8-85F367557A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459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ustomXml" Target="../ink/ink6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2.xml"/><Relationship Id="rId3" Type="http://schemas.openxmlformats.org/officeDocument/2006/relationships/image" Target="../media/image9.png"/><Relationship Id="rId21" Type="http://schemas.openxmlformats.org/officeDocument/2006/relationships/customXml" Target="../ink/ink14.xml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customXml" Target="../ink/ink10.xml"/><Relationship Id="rId9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customXml" Target="../ink/ink15.xml"/><Relationship Id="rId21" Type="http://schemas.openxmlformats.org/officeDocument/2006/relationships/customXml" Target="../ink/ink20.xml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customXml" Target="../ink/ink16.xml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90.png"/><Relationship Id="rId9" Type="http://schemas.openxmlformats.org/officeDocument/2006/relationships/customXml" Target="../ink/ink17.xml"/><Relationship Id="rId1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164C439-05B2-4CDA-98BD-BBD77A701752}"/>
              </a:ext>
            </a:extLst>
          </p:cNvPr>
          <p:cNvSpPr txBox="1"/>
          <p:nvPr/>
        </p:nvSpPr>
        <p:spPr>
          <a:xfrm>
            <a:off x="0" y="6133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1A x 2F(Unified, Separate) x 2E(sync, async) x 2G(sync, async)</a:t>
            </a:r>
            <a:endParaRPr lang="en-NL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0A920-E0E5-4112-A487-BA216ADD125E}"/>
              </a:ext>
            </a:extLst>
          </p:cNvPr>
          <p:cNvSpPr txBox="1"/>
          <p:nvPr/>
        </p:nvSpPr>
        <p:spPr>
          <a:xfrm>
            <a:off x="-1" y="1624361"/>
            <a:ext cx="1127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</a:t>
            </a:r>
            <a:r>
              <a:rPr lang="en-US" sz="3600" dirty="0">
                <a:sym typeface="Wingdings" panose="05000000000000000000" pitchFamily="2" charset="2"/>
              </a:rPr>
              <a:t> 5 (uses G) + 2 (not uses G)</a:t>
            </a:r>
            <a:endParaRPr lang="en-NL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3603F-0C9F-420D-8550-47F8B5CC5C83}"/>
              </a:ext>
            </a:extLst>
          </p:cNvPr>
          <p:cNvSpPr txBox="1"/>
          <p:nvPr/>
        </p:nvSpPr>
        <p:spPr>
          <a:xfrm>
            <a:off x="-1091319" y="5465411"/>
            <a:ext cx="883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 x 2 x 2 x 2 – 5 x 2 x 1 x 1 – 5 x 1 x 1 x 1 = 25 </a:t>
            </a:r>
            <a:endParaRPr lang="en-NL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E24B15-6944-44A3-A773-50EBB927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0641" y="2255053"/>
            <a:ext cx="7865546" cy="29561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4374590-196B-4856-AC00-D4F91D9130A4}"/>
                  </a:ext>
                </a:extLst>
              </p14:cNvPr>
              <p14:cNvContentPartPr/>
              <p14:nvPr/>
            </p14:nvContentPartPr>
            <p14:xfrm>
              <a:off x="2542338" y="344567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4374590-196B-4856-AC00-D4F91D9130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3698" y="34370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37BD8BA-71A5-4049-A0A6-CC827962D41B}"/>
              </a:ext>
            </a:extLst>
          </p:cNvPr>
          <p:cNvGrpSpPr/>
          <p:nvPr/>
        </p:nvGrpSpPr>
        <p:grpSpPr>
          <a:xfrm>
            <a:off x="2096298" y="3590754"/>
            <a:ext cx="360" cy="360"/>
            <a:chOff x="2096298" y="359075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4CD1B0-6780-4ED0-BF5D-AA7CD4BCEF2A}"/>
                    </a:ext>
                  </a:extLst>
                </p14:cNvPr>
                <p14:cNvContentPartPr/>
                <p14:nvPr/>
              </p14:nvContentPartPr>
              <p14:xfrm>
                <a:off x="2096298" y="3590754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4CD1B0-6780-4ED0-BF5D-AA7CD4BCEF2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87298" y="358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C9CC8A-C61A-46C9-8D85-9F01E7E2F1BE}"/>
                    </a:ext>
                  </a:extLst>
                </p14:cNvPr>
                <p14:cNvContentPartPr/>
                <p14:nvPr/>
              </p14:nvContentPartPr>
              <p14:xfrm>
                <a:off x="2096298" y="359075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C9CC8A-C61A-46C9-8D85-9F01E7E2F1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87298" y="358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4579BD-97C4-44BF-A0D3-9AF1945F64A6}"/>
                    </a:ext>
                  </a:extLst>
                </p14:cNvPr>
                <p14:cNvContentPartPr/>
                <p14:nvPr/>
              </p14:nvContentPartPr>
              <p14:xfrm>
                <a:off x="2096298" y="3590754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4579BD-97C4-44BF-A0D3-9AF1945F64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87298" y="358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AA918F-1691-4A92-940C-484F590FAFD3}"/>
              </a:ext>
            </a:extLst>
          </p:cNvPr>
          <p:cNvGrpSpPr/>
          <p:nvPr/>
        </p:nvGrpSpPr>
        <p:grpSpPr>
          <a:xfrm>
            <a:off x="1995498" y="3557274"/>
            <a:ext cx="360" cy="360"/>
            <a:chOff x="1995498" y="355727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33CF87-567E-4E01-B366-45121051F49D}"/>
                    </a:ext>
                  </a:extLst>
                </p14:cNvPr>
                <p14:cNvContentPartPr/>
                <p14:nvPr/>
              </p14:nvContentPartPr>
              <p14:xfrm>
                <a:off x="1995498" y="355727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33CF87-567E-4E01-B366-45121051F4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858" y="3548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DA564B-D665-446D-8A45-EB8CFF8929A9}"/>
                    </a:ext>
                  </a:extLst>
                </p14:cNvPr>
                <p14:cNvContentPartPr/>
                <p14:nvPr/>
              </p14:nvContentPartPr>
              <p14:xfrm>
                <a:off x="1995498" y="3557274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DA564B-D665-446D-8A45-EB8CFF8929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858" y="3548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D08BB7-A6D0-459A-946A-4F8FC94E0268}"/>
              </a:ext>
            </a:extLst>
          </p:cNvPr>
          <p:cNvCxnSpPr/>
          <p:nvPr/>
        </p:nvCxnSpPr>
        <p:spPr>
          <a:xfrm>
            <a:off x="2798956" y="3155795"/>
            <a:ext cx="39140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6BE246-BBD9-4F0F-83CE-D65B30E65305}"/>
              </a:ext>
            </a:extLst>
          </p:cNvPr>
          <p:cNvCxnSpPr/>
          <p:nvPr/>
        </p:nvCxnSpPr>
        <p:spPr>
          <a:xfrm>
            <a:off x="2897458" y="3733142"/>
            <a:ext cx="39140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4265CC-4755-4112-B572-71FD98BDF865}"/>
              </a:ext>
            </a:extLst>
          </p:cNvPr>
          <p:cNvCxnSpPr/>
          <p:nvPr/>
        </p:nvCxnSpPr>
        <p:spPr>
          <a:xfrm>
            <a:off x="2897458" y="4386147"/>
            <a:ext cx="39140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2C1E16-B1FB-44CC-9469-44FC9E9740F7}"/>
              </a:ext>
            </a:extLst>
          </p:cNvPr>
          <p:cNvSpPr txBox="1"/>
          <p:nvPr/>
        </p:nvSpPr>
        <p:spPr>
          <a:xfrm>
            <a:off x="2464420" y="2940152"/>
            <a:ext cx="43231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en-NL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A2BAA-BBD8-44D7-BC73-C7F18CBCC91D}"/>
              </a:ext>
            </a:extLst>
          </p:cNvPr>
          <p:cNvSpPr txBox="1"/>
          <p:nvPr/>
        </p:nvSpPr>
        <p:spPr>
          <a:xfrm>
            <a:off x="2475791" y="3524454"/>
            <a:ext cx="43231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NL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DD8BFF-E7DF-4C6F-BBFA-520D49B989A3}"/>
              </a:ext>
            </a:extLst>
          </p:cNvPr>
          <p:cNvSpPr txBox="1"/>
          <p:nvPr/>
        </p:nvSpPr>
        <p:spPr>
          <a:xfrm>
            <a:off x="2542338" y="4197471"/>
            <a:ext cx="43231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  <a:endParaRPr lang="en-NL" sz="2400" b="1" dirty="0">
              <a:solidFill>
                <a:srgbClr val="FF0000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99D5DB1-5448-4D87-8AE9-F49478C78C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2052" y="2309105"/>
            <a:ext cx="4898358" cy="25632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B5EC0C8-7F3D-44AC-9F6C-5378A172A944}"/>
              </a:ext>
            </a:extLst>
          </p:cNvPr>
          <p:cNvSpPr txBox="1"/>
          <p:nvPr/>
        </p:nvSpPr>
        <p:spPr>
          <a:xfrm>
            <a:off x="8259336" y="5465410"/>
            <a:ext cx="408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 x 2 x 2 = 8</a:t>
            </a:r>
            <a:endParaRPr lang="en-NL"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1A9D18-CF65-41C5-8B77-877EBD7D725C}"/>
              </a:ext>
            </a:extLst>
          </p:cNvPr>
          <p:cNvGrpSpPr/>
          <p:nvPr/>
        </p:nvGrpSpPr>
        <p:grpSpPr>
          <a:xfrm>
            <a:off x="3433338" y="3488514"/>
            <a:ext cx="794160" cy="628200"/>
            <a:chOff x="3433338" y="3488514"/>
            <a:chExt cx="79416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908578B-05A8-41F7-88B1-FB3EB3BFC5BF}"/>
                    </a:ext>
                  </a:extLst>
                </p14:cNvPr>
                <p14:cNvContentPartPr/>
                <p14:nvPr/>
              </p14:nvContentPartPr>
              <p14:xfrm>
                <a:off x="3545658" y="3679674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908578B-05A8-41F7-88B1-FB3EB3BFC5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10018" y="36440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476B87-3D64-4019-A3B0-D8097DD51C12}"/>
                    </a:ext>
                  </a:extLst>
                </p14:cNvPr>
                <p14:cNvContentPartPr/>
                <p14:nvPr/>
              </p14:nvContentPartPr>
              <p14:xfrm>
                <a:off x="3433338" y="3488514"/>
                <a:ext cx="794160" cy="628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476B87-3D64-4019-A3B0-D8097DD51C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7698" y="3452874"/>
                  <a:ext cx="865800" cy="69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C43BE7-35E9-4178-B76B-E452B68FB3CA}"/>
                  </a:ext>
                </a:extLst>
              </p14:cNvPr>
              <p14:cNvContentPartPr/>
              <p14:nvPr/>
            </p14:nvContentPartPr>
            <p14:xfrm>
              <a:off x="3387618" y="4727994"/>
              <a:ext cx="860760" cy="685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C43BE7-35E9-4178-B76B-E452B68FB3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51978" y="4691994"/>
                <a:ext cx="932400" cy="7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6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721382-A3C2-45C5-9891-F0CEF929E233}"/>
              </a:ext>
            </a:extLst>
          </p:cNvPr>
          <p:cNvSpPr txBox="1"/>
          <p:nvPr/>
        </p:nvSpPr>
        <p:spPr>
          <a:xfrm>
            <a:off x="323386" y="301082"/>
            <a:ext cx="95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E, sync or async, Dim is increasing, less influence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02233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209A6-B425-40DC-84DF-B2DE3ED8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0" y="857904"/>
            <a:ext cx="9169871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3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42B095F-B2A1-4C91-B60E-8A22A91B168F}"/>
              </a:ext>
            </a:extLst>
          </p:cNvPr>
          <p:cNvGrpSpPr/>
          <p:nvPr/>
        </p:nvGrpSpPr>
        <p:grpSpPr>
          <a:xfrm>
            <a:off x="-883118" y="1093351"/>
            <a:ext cx="6035538" cy="1505416"/>
            <a:chOff x="-1032750" y="1348297"/>
            <a:chExt cx="6035538" cy="15054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1C7122-C52F-4794-80CC-1EE90C424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32750" y="1348297"/>
              <a:ext cx="6035538" cy="150541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BBB335-18DA-43E4-989C-BA73F6D6150C}"/>
                </a:ext>
              </a:extLst>
            </p:cNvPr>
            <p:cNvSpPr/>
            <p:nvPr/>
          </p:nvSpPr>
          <p:spPr>
            <a:xfrm>
              <a:off x="2958458" y="1462153"/>
              <a:ext cx="1449658" cy="490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BA</a:t>
              </a:r>
              <a:endParaRPr lang="en-NL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B27A23-9B36-4ABB-BBB4-974D2699FFA1}"/>
              </a:ext>
            </a:extLst>
          </p:cNvPr>
          <p:cNvGrpSpPr/>
          <p:nvPr/>
        </p:nvGrpSpPr>
        <p:grpSpPr>
          <a:xfrm>
            <a:off x="6096000" y="79033"/>
            <a:ext cx="5797848" cy="1682836"/>
            <a:chOff x="7189213" y="866062"/>
            <a:chExt cx="5797848" cy="16828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0A34D5-7088-4717-B681-CD4BD43B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213" y="866062"/>
              <a:ext cx="5797848" cy="16828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BB0AA1-CB7F-4410-BB27-BA28EEB6E4CE}"/>
                </a:ext>
              </a:extLst>
            </p:cNvPr>
            <p:cNvSpPr/>
            <p:nvPr/>
          </p:nvSpPr>
          <p:spPr>
            <a:xfrm>
              <a:off x="11073928" y="1009161"/>
              <a:ext cx="1449658" cy="490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BOA</a:t>
              </a:r>
              <a:endParaRPr lang="en-NL" sz="40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25079E-2962-4ADB-AEBC-1D3EE152084D}"/>
                    </a:ext>
                  </a:extLst>
                </p14:cNvPr>
                <p14:cNvContentPartPr/>
                <p14:nvPr/>
              </p14:nvContentPartPr>
              <p14:xfrm>
                <a:off x="9076373" y="1734387"/>
                <a:ext cx="590040" cy="35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25079E-2962-4ADB-AEBC-1D3EE15208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22373" y="1626387"/>
                  <a:ext cx="6976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4F3E8B-60B4-414E-A4B7-F386D323D2B9}"/>
              </a:ext>
            </a:extLst>
          </p:cNvPr>
          <p:cNvGrpSpPr/>
          <p:nvPr/>
        </p:nvGrpSpPr>
        <p:grpSpPr>
          <a:xfrm>
            <a:off x="5991155" y="2152584"/>
            <a:ext cx="5740695" cy="1276416"/>
            <a:chOff x="6782891" y="4247768"/>
            <a:chExt cx="5740695" cy="12764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85E3C9-2B47-4021-B9C4-8002CAC64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2891" y="4247768"/>
              <a:ext cx="5740695" cy="127641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5EE3A-5700-46B9-B9C5-7C024D6721A0}"/>
                </a:ext>
              </a:extLst>
            </p:cNvPr>
            <p:cNvSpPr/>
            <p:nvPr/>
          </p:nvSpPr>
          <p:spPr>
            <a:xfrm>
              <a:off x="10742342" y="4247768"/>
              <a:ext cx="1449658" cy="490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PSO</a:t>
              </a:r>
              <a:endParaRPr lang="en-NL" sz="40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E25247-5AD2-4368-BA4F-D4C6B14C5036}"/>
                    </a:ext>
                  </a:extLst>
                </p14:cNvPr>
                <p14:cNvContentPartPr/>
                <p14:nvPr/>
              </p14:nvContentPartPr>
              <p14:xfrm>
                <a:off x="8754173" y="5120547"/>
                <a:ext cx="1236240" cy="105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E25247-5AD2-4368-BA4F-D4C6B14C50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00189" y="5012547"/>
                  <a:ext cx="1343849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563645-D362-49FF-88B0-9D8C9C5984C2}"/>
              </a:ext>
            </a:extLst>
          </p:cNvPr>
          <p:cNvGrpSpPr/>
          <p:nvPr/>
        </p:nvGrpSpPr>
        <p:grpSpPr>
          <a:xfrm>
            <a:off x="6657005" y="3516016"/>
            <a:ext cx="5334274" cy="2844946"/>
            <a:chOff x="-926158" y="3045011"/>
            <a:chExt cx="5334274" cy="28449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EBA1D6-8C4F-444D-9209-27E4B6E0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926158" y="3045011"/>
              <a:ext cx="5334274" cy="284494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BB2695-E35E-4B83-B222-06358CAD6DAA}"/>
                </a:ext>
              </a:extLst>
            </p:cNvPr>
            <p:cNvSpPr/>
            <p:nvPr/>
          </p:nvSpPr>
          <p:spPr>
            <a:xfrm>
              <a:off x="2404339" y="3183673"/>
              <a:ext cx="1449658" cy="490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dirty="0"/>
                <a:t>MBO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57CA3-03F6-4A72-8D6F-025E078C1A6E}"/>
              </a:ext>
            </a:extLst>
          </p:cNvPr>
          <p:cNvGrpSpPr/>
          <p:nvPr/>
        </p:nvGrpSpPr>
        <p:grpSpPr>
          <a:xfrm>
            <a:off x="-469894" y="3654678"/>
            <a:ext cx="4982263" cy="2006703"/>
            <a:chOff x="-652749" y="2751763"/>
            <a:chExt cx="4982263" cy="200670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67AB128-CCB1-4D43-89D7-51CBC706D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652749" y="2751763"/>
              <a:ext cx="4978656" cy="200670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8261DC-941F-4AB2-91B4-315E5AD68A91}"/>
                </a:ext>
              </a:extLst>
            </p:cNvPr>
            <p:cNvSpPr/>
            <p:nvPr/>
          </p:nvSpPr>
          <p:spPr>
            <a:xfrm>
              <a:off x="2879856" y="2832956"/>
              <a:ext cx="1449658" cy="490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dirty="0"/>
                <a:t>GO</a:t>
              </a:r>
              <a:r>
                <a:rPr lang="en-US" sz="4000" dirty="0"/>
                <a:t>A</a:t>
              </a:r>
              <a:endParaRPr lang="en-NL" sz="4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ADC867-E9B5-49FC-8AC6-AFB53CE3B201}"/>
                  </a:ext>
                </a:extLst>
              </p14:cNvPr>
              <p14:cNvContentPartPr/>
              <p14:nvPr/>
            </p14:nvContentPartPr>
            <p14:xfrm>
              <a:off x="3110778" y="4728319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ADC867-E9B5-49FC-8AC6-AFB53CE3B2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6458" y="472399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9EC046F-31D6-442C-B52E-9F35D87FEAC6}"/>
                  </a:ext>
                </a:extLst>
              </p14:cNvPr>
              <p14:cNvContentPartPr/>
              <p14:nvPr/>
            </p14:nvContentPartPr>
            <p14:xfrm>
              <a:off x="6088698" y="399175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9EC046F-31D6-442C-B52E-9F35D87FEA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4378" y="398743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BF7D4D1-E113-469C-8151-1A8E722C6180}"/>
                  </a:ext>
                </a:extLst>
              </p14:cNvPr>
              <p14:cNvContentPartPr/>
              <p14:nvPr/>
            </p14:nvContentPartPr>
            <p14:xfrm>
              <a:off x="6177618" y="3991759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BF7D4D1-E113-469C-8151-1A8E722C61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73298" y="398743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28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C77B4-B999-4311-9B15-C748E4F7F09C}"/>
              </a:ext>
            </a:extLst>
          </p:cNvPr>
          <p:cNvGrpSpPr/>
          <p:nvPr/>
        </p:nvGrpSpPr>
        <p:grpSpPr>
          <a:xfrm>
            <a:off x="-682217" y="-482056"/>
            <a:ext cx="6035538" cy="1505416"/>
            <a:chOff x="-1276790" y="256453"/>
            <a:chExt cx="6035538" cy="15054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2B095F-B2A1-4C91-B60E-8A22A91B168F}"/>
                </a:ext>
              </a:extLst>
            </p:cNvPr>
            <p:cNvGrpSpPr/>
            <p:nvPr/>
          </p:nvGrpSpPr>
          <p:grpSpPr>
            <a:xfrm>
              <a:off x="-1276790" y="256453"/>
              <a:ext cx="6035538" cy="1505416"/>
              <a:chOff x="-1032750" y="1348297"/>
              <a:chExt cx="6035538" cy="150541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F1C7122-C52F-4794-80CC-1EE90C4245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032750" y="1348297"/>
                <a:ext cx="6035538" cy="1505416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BBB335-18DA-43E4-989C-BA73F6D6150C}"/>
                  </a:ext>
                </a:extLst>
              </p:cNvPr>
              <p:cNvSpPr/>
              <p:nvPr/>
            </p:nvSpPr>
            <p:spPr>
              <a:xfrm>
                <a:off x="2958458" y="1462153"/>
                <a:ext cx="1449658" cy="4906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BA</a:t>
                </a:r>
                <a:endParaRPr lang="en-NL" sz="4000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B9CFAF-36BE-4E61-B39D-E30616E9A72A}"/>
                    </a:ext>
                  </a:extLst>
                </p14:cNvPr>
                <p14:cNvContentPartPr/>
                <p14:nvPr/>
              </p14:nvContentPartPr>
              <p14:xfrm>
                <a:off x="635207" y="1114806"/>
                <a:ext cx="40788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B9CFAF-36BE-4E61-B39D-E30616E9A72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1207" y="1006806"/>
                  <a:ext cx="5155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B27A23-9B36-4ABB-BBB4-974D2699FFA1}"/>
              </a:ext>
            </a:extLst>
          </p:cNvPr>
          <p:cNvGrpSpPr/>
          <p:nvPr/>
        </p:nvGrpSpPr>
        <p:grpSpPr>
          <a:xfrm>
            <a:off x="6096000" y="79033"/>
            <a:ext cx="5797848" cy="1682836"/>
            <a:chOff x="7189213" y="866062"/>
            <a:chExt cx="5797848" cy="16828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0A34D5-7088-4717-B681-CD4BD43B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213" y="866062"/>
              <a:ext cx="5797848" cy="16828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BB0AA1-CB7F-4410-BB27-BA28EEB6E4CE}"/>
                </a:ext>
              </a:extLst>
            </p:cNvPr>
            <p:cNvSpPr/>
            <p:nvPr/>
          </p:nvSpPr>
          <p:spPr>
            <a:xfrm>
              <a:off x="11073928" y="1009161"/>
              <a:ext cx="1449658" cy="490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BOA</a:t>
              </a:r>
              <a:endParaRPr lang="en-NL" sz="40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25079E-2962-4ADB-AEBC-1D3EE152084D}"/>
                    </a:ext>
                  </a:extLst>
                </p14:cNvPr>
                <p14:cNvContentPartPr/>
                <p14:nvPr/>
              </p14:nvContentPartPr>
              <p14:xfrm>
                <a:off x="9076373" y="1734387"/>
                <a:ext cx="590040" cy="35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25079E-2962-4ADB-AEBC-1D3EE15208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22373" y="1626387"/>
                  <a:ext cx="6976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4F3E8B-60B4-414E-A4B7-F386D323D2B9}"/>
              </a:ext>
            </a:extLst>
          </p:cNvPr>
          <p:cNvGrpSpPr/>
          <p:nvPr/>
        </p:nvGrpSpPr>
        <p:grpSpPr>
          <a:xfrm>
            <a:off x="5991155" y="2152584"/>
            <a:ext cx="5740695" cy="1276416"/>
            <a:chOff x="6782891" y="4247768"/>
            <a:chExt cx="5740695" cy="12764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85E3C9-2B47-4021-B9C4-8002CAC64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2891" y="4247768"/>
              <a:ext cx="5740695" cy="127641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5EE3A-5700-46B9-B9C5-7C024D6721A0}"/>
                </a:ext>
              </a:extLst>
            </p:cNvPr>
            <p:cNvSpPr/>
            <p:nvPr/>
          </p:nvSpPr>
          <p:spPr>
            <a:xfrm>
              <a:off x="10742342" y="4247768"/>
              <a:ext cx="1449658" cy="490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PSO</a:t>
              </a:r>
              <a:endParaRPr lang="en-NL" sz="40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E25247-5AD2-4368-BA4F-D4C6B14C5036}"/>
                    </a:ext>
                  </a:extLst>
                </p14:cNvPr>
                <p14:cNvContentPartPr/>
                <p14:nvPr/>
              </p14:nvContentPartPr>
              <p14:xfrm>
                <a:off x="8754173" y="5120547"/>
                <a:ext cx="1236240" cy="105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E25247-5AD2-4368-BA4F-D4C6B14C50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00189" y="5012547"/>
                  <a:ext cx="1343849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563645-D362-49FF-88B0-9D8C9C5984C2}"/>
              </a:ext>
            </a:extLst>
          </p:cNvPr>
          <p:cNvGrpSpPr/>
          <p:nvPr/>
        </p:nvGrpSpPr>
        <p:grpSpPr>
          <a:xfrm>
            <a:off x="6657005" y="3516016"/>
            <a:ext cx="5334274" cy="2844946"/>
            <a:chOff x="-926158" y="3045011"/>
            <a:chExt cx="5334274" cy="28449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EBA1D6-8C4F-444D-9209-27E4B6E0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926158" y="3045011"/>
              <a:ext cx="5334274" cy="284494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BB2695-E35E-4B83-B222-06358CAD6DAA}"/>
                </a:ext>
              </a:extLst>
            </p:cNvPr>
            <p:cNvSpPr/>
            <p:nvPr/>
          </p:nvSpPr>
          <p:spPr>
            <a:xfrm>
              <a:off x="2404339" y="3183673"/>
              <a:ext cx="1449658" cy="490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dirty="0"/>
                <a:t>MBO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57CA3-03F6-4A72-8D6F-025E078C1A6E}"/>
              </a:ext>
            </a:extLst>
          </p:cNvPr>
          <p:cNvGrpSpPr/>
          <p:nvPr/>
        </p:nvGrpSpPr>
        <p:grpSpPr>
          <a:xfrm>
            <a:off x="-155580" y="1149232"/>
            <a:ext cx="4982263" cy="2006703"/>
            <a:chOff x="-652749" y="2751763"/>
            <a:chExt cx="4982263" cy="200670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67AB128-CCB1-4D43-89D7-51CBC706D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652749" y="2751763"/>
              <a:ext cx="4978656" cy="200670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8261DC-941F-4AB2-91B4-315E5AD68A91}"/>
                </a:ext>
              </a:extLst>
            </p:cNvPr>
            <p:cNvSpPr/>
            <p:nvPr/>
          </p:nvSpPr>
          <p:spPr>
            <a:xfrm>
              <a:off x="2879856" y="2832956"/>
              <a:ext cx="1449658" cy="490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dirty="0"/>
                <a:t>GO</a:t>
              </a:r>
              <a:r>
                <a:rPr lang="en-US" sz="4000" dirty="0"/>
                <a:t>A</a:t>
              </a:r>
              <a:endParaRPr lang="en-NL" sz="40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D75EA9B-B67C-480F-9062-C08D627EDF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40386" y="3281807"/>
            <a:ext cx="5875382" cy="3625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ADC867-E9B5-49FC-8AC6-AFB53CE3B201}"/>
                  </a:ext>
                </a:extLst>
              </p14:cNvPr>
              <p14:cNvContentPartPr/>
              <p14:nvPr/>
            </p14:nvContentPartPr>
            <p14:xfrm>
              <a:off x="3110778" y="4728319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ADC867-E9B5-49FC-8AC6-AFB53CE3B2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6458" y="472399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9EC046F-31D6-442C-B52E-9F35D87FEAC6}"/>
                  </a:ext>
                </a:extLst>
              </p14:cNvPr>
              <p14:cNvContentPartPr/>
              <p14:nvPr/>
            </p14:nvContentPartPr>
            <p14:xfrm>
              <a:off x="6088698" y="399175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9EC046F-31D6-442C-B52E-9F35D87FEA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4378" y="398743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BF7D4D1-E113-469C-8151-1A8E722C6180}"/>
                  </a:ext>
                </a:extLst>
              </p14:cNvPr>
              <p14:cNvContentPartPr/>
              <p14:nvPr/>
            </p14:nvContentPartPr>
            <p14:xfrm>
              <a:off x="6177618" y="3991759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BF7D4D1-E113-469C-8151-1A8E722C61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73298" y="398743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04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H. (HUILIN)</dc:creator>
  <cp:lastModifiedBy>LI, H. (HUILIN)</cp:lastModifiedBy>
  <cp:revision>7</cp:revision>
  <dcterms:created xsi:type="dcterms:W3CDTF">2022-01-17T11:43:16Z</dcterms:created>
  <dcterms:modified xsi:type="dcterms:W3CDTF">2022-02-13T16:49:04Z</dcterms:modified>
</cp:coreProperties>
</file>