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0952-219F-4B94-AD7A-76D3ECC18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6E99-38F1-45B8-B7D2-84AE847E3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29D4C-1A1C-455D-8A9A-4218B79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1159-82ED-4340-B1F9-08AD8EA87335}" type="datetimeFigureOut">
              <a:rPr lang="en-NL" smtClean="0"/>
              <a:t>07/03/2022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A0595-2CCF-489C-B80F-F0B0A16C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17DE-2A7F-4B31-9A68-A3D84EE6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927-46CC-43AB-B2DC-C98A63DE92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402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7B43-7376-4495-99C2-6C686741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88FCD-26E2-44E1-A29E-500D4597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448B-E314-40FE-9E7E-57A564B5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1159-82ED-4340-B1F9-08AD8EA87335}" type="datetimeFigureOut">
              <a:rPr lang="en-NL" smtClean="0"/>
              <a:t>07/03/2022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2B90A-D8E5-4FBA-BF55-B2EB3A1F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C8CB-61C0-4990-BD7D-FB1E7C17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927-46CC-43AB-B2DC-C98A63DE92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315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0DDEB-1B76-42DA-B899-A0143CB6B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D4581-9C07-4A33-98C6-0C0438FAD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3C75-4985-4C54-AFF8-FBAC8FF1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1159-82ED-4340-B1F9-08AD8EA87335}" type="datetimeFigureOut">
              <a:rPr lang="en-NL" smtClean="0"/>
              <a:t>07/03/2022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E3D62-504D-434A-8A40-E2AE58FB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5482-531C-48E0-B06B-E1FA5CB9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927-46CC-43AB-B2DC-C98A63DE92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019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27AD-BCE5-4F61-A929-7BAFB07E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855A-1639-49CF-8261-8EA1C3D2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66A0D-1E4A-4945-AD4A-DD5DBC74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1159-82ED-4340-B1F9-08AD8EA87335}" type="datetimeFigureOut">
              <a:rPr lang="en-NL" smtClean="0"/>
              <a:t>07/03/2022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2E784-FBEF-41E3-A5D3-F93197DC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F2F39-16E8-48AC-93D7-F0A78297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927-46CC-43AB-B2DC-C98A63DE92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405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4E7A-A756-4456-999E-7944C109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DDD96-E185-441C-BBFB-A5CD6839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E8CF9-65AB-4B87-8DE8-7FF6682B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1159-82ED-4340-B1F9-08AD8EA87335}" type="datetimeFigureOut">
              <a:rPr lang="en-NL" smtClean="0"/>
              <a:t>07/03/2022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00B5-B75D-42B1-BE4E-3C4F2BA9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483F-4B23-4702-9A20-B071CE6A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927-46CC-43AB-B2DC-C98A63DE92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949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C89C-477D-4599-8CB5-A5BD6B0F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B6DD5-7EFD-4872-BFB1-B1B870681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43780-1EA1-4B1E-8BC2-EE15439C7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71302-7EDC-42A6-8D7C-4B043E4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1159-82ED-4340-B1F9-08AD8EA87335}" type="datetimeFigureOut">
              <a:rPr lang="en-NL" smtClean="0"/>
              <a:t>07/03/2022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4F88B-46F0-441C-BD23-3D2CCBC4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D3345-E3CB-40D3-965C-07C51FEF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927-46CC-43AB-B2DC-C98A63DE92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751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40E2-683F-43EB-9BE0-D320E0DD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715EE-6C43-4868-8617-362F9945D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DAA1F-4C6B-4A33-A7FC-A0C097E83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D21A4-9DAE-4CD7-BD08-A448B7462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638EB-368E-4107-8677-F9A46D090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1F629-D633-45A7-888F-E24958FF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1159-82ED-4340-B1F9-08AD8EA87335}" type="datetimeFigureOut">
              <a:rPr lang="en-NL" smtClean="0"/>
              <a:t>07/03/2022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61308-F32C-4AB4-8A4D-46996FB7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6BAE1-B3D9-44BB-8075-5220E697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927-46CC-43AB-B2DC-C98A63DE92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282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DF8C-578E-4268-9F0B-B420E0F2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2ED49-8EBF-4C7E-9388-F8D339A6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1159-82ED-4340-B1F9-08AD8EA87335}" type="datetimeFigureOut">
              <a:rPr lang="en-NL" smtClean="0"/>
              <a:t>07/03/2022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4D19B-5E99-44D7-8A1C-73C1568D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CEF81-C521-487A-B96F-012D4260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927-46CC-43AB-B2DC-C98A63DE92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424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11117-B8C2-4FCC-8DF7-DF7D8F1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1159-82ED-4340-B1F9-08AD8EA87335}" type="datetimeFigureOut">
              <a:rPr lang="en-NL" smtClean="0"/>
              <a:t>07/03/2022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EF897-C7AF-4CB3-B23C-59E3D688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55BCC-8D22-423A-8EBE-30B2BD52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927-46CC-43AB-B2DC-C98A63DE92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994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681F-CBF6-42B5-B754-3954496F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3EF5-ABA3-4C40-B7FB-97DA3DE90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AF8CB-ADBD-4EA4-AADF-4089495DD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03439-CBB8-460C-B957-5892D0FF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1159-82ED-4340-B1F9-08AD8EA87335}" type="datetimeFigureOut">
              <a:rPr lang="en-NL" smtClean="0"/>
              <a:t>07/03/2022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DB991-8F74-435B-85B6-CBA115E1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BE2C-AC41-4E78-9527-18E914DB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927-46CC-43AB-B2DC-C98A63DE92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393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C145-9CB7-45A1-A376-F497BD26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49157-2813-450F-816D-69018A9BB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55D0B-7270-4FC2-80E0-6C77CC34B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0EB5C-8B82-4837-A859-49CC449C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1159-82ED-4340-B1F9-08AD8EA87335}" type="datetimeFigureOut">
              <a:rPr lang="en-NL" smtClean="0"/>
              <a:t>07/03/2022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D423C-08EA-4B9B-A00D-27ABAE1B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67A88-EC75-4EB9-93B0-A43756FA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F927-46CC-43AB-B2DC-C98A63DE92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297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4FBA6-CFBC-49BC-8FCB-3C63F165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84925-56B6-4ACA-9457-7052B47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44E5-ADF5-430F-8852-D7BAD914F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1159-82ED-4340-B1F9-08AD8EA87335}" type="datetimeFigureOut">
              <a:rPr lang="en-NL" smtClean="0"/>
              <a:t>07/03/2022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4104-579D-43D5-B3FF-DF73159A4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56514-288D-41D3-953D-24680366E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F927-46CC-43AB-B2DC-C98A63DE921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392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029B9E3-39B0-426F-9BAB-D22EB114D59F}"/>
              </a:ext>
            </a:extLst>
          </p:cNvPr>
          <p:cNvGrpSpPr/>
          <p:nvPr/>
        </p:nvGrpSpPr>
        <p:grpSpPr>
          <a:xfrm>
            <a:off x="2604832" y="468626"/>
            <a:ext cx="6949601" cy="6294119"/>
            <a:chOff x="2604832" y="468626"/>
            <a:chExt cx="6949601" cy="62941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844DD20-52BE-422B-B0A6-8CB0F3F29929}"/>
                </a:ext>
              </a:extLst>
            </p:cNvPr>
            <p:cNvSpPr/>
            <p:nvPr/>
          </p:nvSpPr>
          <p:spPr>
            <a:xfrm>
              <a:off x="4315522" y="1929161"/>
              <a:ext cx="2921619" cy="2810107"/>
            </a:xfrm>
            <a:prstGeom prst="ellipse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n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350BE1-346D-4BA6-8123-E7577C7B9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42798" y="1497379"/>
              <a:ext cx="2267067" cy="2095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29029A-7809-47BC-A5F1-EA81CCDC9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33088">
              <a:off x="6137957" y="1942361"/>
              <a:ext cx="3416476" cy="1968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7535FE3-8893-45B7-A5EB-E800939C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16700">
              <a:off x="6540314" y="4064001"/>
              <a:ext cx="1600282" cy="17780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B80EE4A-ECEF-476C-B786-B089A848E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386124" y="5216441"/>
              <a:ext cx="2895749" cy="1968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AA9DC6D-669D-49B5-8FD9-0F80A0E1E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597081">
              <a:off x="4009450" y="4205824"/>
              <a:ext cx="781090" cy="17145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B9D5197-F439-4214-A6CB-7F4AFA5DA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857900">
              <a:off x="2604832" y="2637392"/>
              <a:ext cx="2152761" cy="2286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04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AB612-6F87-4D40-98B5-C97822F3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40" y="321195"/>
            <a:ext cx="7458246" cy="653680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CAE3E8D-C9F4-4256-8871-D48F4DF46FF8}"/>
              </a:ext>
            </a:extLst>
          </p:cNvPr>
          <p:cNvGrpSpPr/>
          <p:nvPr/>
        </p:nvGrpSpPr>
        <p:grpSpPr>
          <a:xfrm rot="19420249">
            <a:off x="5039237" y="1761893"/>
            <a:ext cx="413709" cy="713678"/>
            <a:chOff x="701413" y="501803"/>
            <a:chExt cx="664611" cy="1271241"/>
          </a:xfrm>
        </p:grpSpPr>
        <p:sp>
          <p:nvSpPr>
            <p:cNvPr id="4" name="Flowchart: Punched Tape 3">
              <a:extLst>
                <a:ext uri="{FF2B5EF4-FFF2-40B4-BE49-F238E27FC236}">
                  <a16:creationId xmlns:a16="http://schemas.microsoft.com/office/drawing/2014/main" id="{425F3A05-537B-41BF-BEF2-448A6806FAEE}"/>
                </a:ext>
              </a:extLst>
            </p:cNvPr>
            <p:cNvSpPr/>
            <p:nvPr/>
          </p:nvSpPr>
          <p:spPr>
            <a:xfrm rot="10800000">
              <a:off x="747132" y="501803"/>
              <a:ext cx="618892" cy="546411"/>
            </a:xfrm>
            <a:prstGeom prst="flowChartPunchedTap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rgbClr val="FF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91AAC6-2A30-46D9-A945-09343A717565}"/>
                </a:ext>
              </a:extLst>
            </p:cNvPr>
            <p:cNvSpPr/>
            <p:nvPr/>
          </p:nvSpPr>
          <p:spPr>
            <a:xfrm flipH="1">
              <a:off x="701413" y="501805"/>
              <a:ext cx="45719" cy="12712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25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H. (HUILIN)</dc:creator>
  <cp:lastModifiedBy>LI, H. (HUILIN)</cp:lastModifiedBy>
  <cp:revision>4</cp:revision>
  <dcterms:created xsi:type="dcterms:W3CDTF">2022-03-07T13:23:18Z</dcterms:created>
  <dcterms:modified xsi:type="dcterms:W3CDTF">2022-03-07T15:02:34Z</dcterms:modified>
</cp:coreProperties>
</file>