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8" r:id="rId4"/>
    <p:sldId id="271" r:id="rId5"/>
    <p:sldId id="270" r:id="rId6"/>
    <p:sldId id="287" r:id="rId7"/>
    <p:sldId id="293" r:id="rId8"/>
    <p:sldId id="288" r:id="rId9"/>
    <p:sldId id="289" r:id="rId10"/>
    <p:sldId id="294" r:id="rId11"/>
    <p:sldId id="300" r:id="rId12"/>
    <p:sldId id="284" r:id="rId13"/>
    <p:sldId id="286" r:id="rId14"/>
    <p:sldId id="279" r:id="rId15"/>
    <p:sldId id="282" r:id="rId16"/>
    <p:sldId id="280" r:id="rId17"/>
    <p:sldId id="277" r:id="rId18"/>
    <p:sldId id="285" r:id="rId19"/>
    <p:sldId id="278" r:id="rId20"/>
    <p:sldId id="281" r:id="rId21"/>
    <p:sldId id="275" r:id="rId22"/>
    <p:sldId id="276" r:id="rId23"/>
    <p:sldId id="258" r:id="rId24"/>
    <p:sldId id="272" r:id="rId25"/>
    <p:sldId id="273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9" r:id="rId34"/>
    <p:sldId id="295" r:id="rId35"/>
    <p:sldId id="296" r:id="rId36"/>
    <p:sldId id="297" r:id="rId37"/>
    <p:sldId id="298" r:id="rId38"/>
    <p:sldId id="299" r:id="rId39"/>
  </p:sldIdLst>
  <p:sldSz cx="12198350" cy="6858000"/>
  <p:notesSz cx="9872663" cy="6742113"/>
  <p:custDataLst>
    <p:tags r:id="rId42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8592BC"/>
    <a:srgbClr val="FE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>
      <p:cViewPr>
        <p:scale>
          <a:sx n="66" d="100"/>
          <a:sy n="66" d="100"/>
        </p:scale>
        <p:origin x="580" y="-140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059681834445901E-2"/>
          <c:y val="2.6620379299796899E-2"/>
          <c:w val="0.85154492710992702"/>
          <c:h val="0.914736676830342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Subject 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6-4494-A63F-EA40F479FA88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Subject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6-4494-A63F-EA40F479FA88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Subject 3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6-4494-A63F-EA40F479FA88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Subject 4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cat>
            <c:strRef>
              <c:f>Blad1!$A$2:$A$5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Blad1!$E$2:$E$5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66-4494-A63F-EA40F479F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4427968"/>
        <c:axId val="1049558336"/>
      </c:barChart>
      <c:catAx>
        <c:axId val="108442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49558336"/>
        <c:crosses val="autoZero"/>
        <c:auto val="1"/>
        <c:lblAlgn val="ctr"/>
        <c:lblOffset val="100"/>
        <c:noMultiLvlLbl val="0"/>
      </c:catAx>
      <c:valAx>
        <c:axId val="1049558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4427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1516635971103"/>
          <c:y val="0.39793637690355199"/>
          <c:w val="8.2603364292315407E-2"/>
          <c:h val="0.204127037678720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N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23-4-2022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23-4-2022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23-4-2022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1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11" Type="http://schemas.openxmlformats.org/officeDocument/2006/relationships/image" Target="../media/image140.png"/><Relationship Id="rId5" Type="http://schemas.openxmlformats.org/officeDocument/2006/relationships/image" Target="../media/image81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71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12" Type="http://schemas.openxmlformats.org/officeDocument/2006/relationships/image" Target="../media/image1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1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40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3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4.png"/><Relationship Id="rId21" Type="http://schemas.openxmlformats.org/officeDocument/2006/relationships/image" Target="../media/image91.png"/><Relationship Id="rId7" Type="http://schemas.openxmlformats.org/officeDocument/2006/relationships/image" Target="../media/image22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0503" y="1052736"/>
            <a:ext cx="12147846" cy="1656184"/>
          </a:xfrm>
        </p:spPr>
        <p:txBody>
          <a:bodyPr/>
          <a:lstStyle/>
          <a:p>
            <a:r>
              <a:rPr lang="nl-NL" sz="3200" dirty="0" err="1"/>
              <a:t>Standardizing</a:t>
            </a:r>
            <a:r>
              <a:rPr lang="nl-NL" sz="3200" dirty="0"/>
              <a:t> Nature-</a:t>
            </a:r>
            <a:r>
              <a:rPr lang="nl-NL" sz="3200" dirty="0" err="1"/>
              <a:t>Inspired</a:t>
            </a:r>
            <a:r>
              <a:rPr lang="nl-NL" sz="3200" dirty="0"/>
              <a:t> Optimization Algorithms</a:t>
            </a:r>
            <a:br>
              <a:rPr lang="nl-NL" sz="2800" dirty="0"/>
            </a:br>
            <a:br>
              <a:rPr lang="nl-NL" sz="2800" dirty="0"/>
            </a:br>
            <a:r>
              <a:rPr lang="nl-NL" sz="2800" dirty="0"/>
              <a:t>      --- A Unified Framework </a:t>
            </a:r>
            <a:r>
              <a:rPr lang="nl-NL" sz="2800" i="1" dirty="0"/>
              <a:t>UNIOA</a:t>
            </a:r>
            <a:r>
              <a:rPr lang="nl-NL" sz="2800" dirty="0"/>
              <a:t> </a:t>
            </a:r>
            <a:r>
              <a:rPr lang="nl-NL" sz="2800" dirty="0" err="1"/>
              <a:t>for</a:t>
            </a:r>
            <a:r>
              <a:rPr lang="nl-NL" sz="2800" dirty="0"/>
              <a:t> </a:t>
            </a:r>
            <a:r>
              <a:rPr lang="nl-NL" sz="2800" dirty="0" err="1"/>
              <a:t>Seven</a:t>
            </a:r>
            <a:r>
              <a:rPr lang="nl-NL" sz="2800" dirty="0"/>
              <a:t> </a:t>
            </a:r>
            <a:r>
              <a:rPr lang="nl-NL" sz="2800" dirty="0" err="1"/>
              <a:t>Selected</a:t>
            </a:r>
            <a:r>
              <a:rPr lang="nl-NL" sz="2800" dirty="0"/>
              <a:t> Algorithms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/>
              <a:t>Huilin</a:t>
            </a:r>
            <a:r>
              <a:rPr lang="nl-NL" dirty="0"/>
              <a:t> Li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7062665" cy="1224136"/>
          </a:xfrm>
        </p:spPr>
        <p:txBody>
          <a:bodyPr/>
          <a:lstStyle/>
          <a:p>
            <a:r>
              <a:rPr lang="nl-NL" dirty="0"/>
              <a:t>3. Researching (5/</a:t>
            </a:r>
            <a:r>
              <a:rPr lang="en-US" dirty="0"/>
              <a:t>)</a:t>
            </a:r>
            <a:br>
              <a:rPr lang="en-US" dirty="0"/>
            </a:br>
            <a:r>
              <a:rPr lang="nl-NL" sz="2800" dirty="0"/>
              <a:t>3.1 Unified Terminologies (5/5)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79" name="Tijdelijke aanduiding voor verticale tekst 7">
            <a:extLst>
              <a:ext uri="{FF2B5EF4-FFF2-40B4-BE49-F238E27FC236}">
                <a16:creationId xmlns:a16="http://schemas.microsoft.com/office/drawing/2014/main" id="{4F988000-B561-41BD-9F35-463921BD5660}"/>
              </a:ext>
            </a:extLst>
          </p:cNvPr>
          <p:cNvSpPr txBox="1">
            <a:spLocks/>
          </p:cNvSpPr>
          <p:nvPr/>
        </p:nvSpPr>
        <p:spPr>
          <a:xfrm>
            <a:off x="404662" y="2564904"/>
            <a:ext cx="8676906" cy="5099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20 unified terminologies can cover 7 SA</a:t>
            </a:r>
            <a:endParaRPr lang="nl-NL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7027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8214793" cy="1224136"/>
          </a:xfrm>
        </p:spPr>
        <p:txBody>
          <a:bodyPr/>
          <a:lstStyle/>
          <a:p>
            <a:r>
              <a:rPr lang="nl-NL" dirty="0"/>
              <a:t>3. Researching (6/</a:t>
            </a:r>
            <a:r>
              <a:rPr lang="en-US" dirty="0"/>
              <a:t>)</a:t>
            </a:r>
            <a:br>
              <a:rPr lang="en-US" dirty="0"/>
            </a:br>
            <a:r>
              <a:rPr lang="nl-NL" sz="2800" dirty="0"/>
              <a:t>3.2 Unified Procedure (1/)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verticale tekst 7">
            <a:extLst>
              <a:ext uri="{FF2B5EF4-FFF2-40B4-BE49-F238E27FC236}">
                <a16:creationId xmlns:a16="http://schemas.microsoft.com/office/drawing/2014/main" id="{AAF64488-CC50-4FF0-956A-D954166B1199}"/>
              </a:ext>
            </a:extLst>
          </p:cNvPr>
          <p:cNvSpPr txBox="1">
            <a:spLocks/>
          </p:cNvSpPr>
          <p:nvPr/>
        </p:nvSpPr>
        <p:spPr>
          <a:xfrm>
            <a:off x="404662" y="1844824"/>
            <a:ext cx="8142785" cy="1273739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On the level of procedures for achieving optimization</a:t>
            </a:r>
          </a:p>
          <a:p>
            <a:pPr marL="523875" lvl="5" indent="-3429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rgbClr val="8592BC"/>
                </a:solidFill>
              </a:rPr>
              <a:t>Arrange 20 components in the same order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The function is the principle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002060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endParaRPr lang="nl-NL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C67A4-2C42-489E-BE9E-BAA9C3A0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" y="3425323"/>
            <a:ext cx="11782072" cy="12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48846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Researching</a:t>
            </a:r>
            <a:r>
              <a:rPr lang="nl-NL" dirty="0"/>
              <a:t> (2/) : </a:t>
            </a:r>
            <a:r>
              <a:rPr lang="nl-NL" sz="2800" dirty="0"/>
              <a:t>3.1 Unified Terminologies (2/)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06692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1384076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On </a:t>
            </a:r>
            <a:r>
              <a:rPr lang="nl-NL" sz="2400" dirty="0" err="1">
                <a:solidFill>
                  <a:srgbClr val="002060"/>
                </a:solidFill>
              </a:rPr>
              <a:t>the</a:t>
            </a:r>
            <a:r>
              <a:rPr lang="nl-NL" sz="2400" dirty="0">
                <a:solidFill>
                  <a:srgbClr val="002060"/>
                </a:solidFill>
              </a:rPr>
              <a:t> level of </a:t>
            </a:r>
            <a:r>
              <a:rPr lang="nl-NL" sz="2400" dirty="0" err="1">
                <a:solidFill>
                  <a:srgbClr val="002060"/>
                </a:solidFill>
              </a:rPr>
              <a:t>components</a:t>
            </a:r>
            <a:endParaRPr lang="nl-NL" sz="2400" dirty="0">
              <a:solidFill>
                <a:srgbClr val="002060"/>
              </a:solidFill>
            </a:endParaRPr>
          </a:p>
          <a:p>
            <a:pPr marL="523875" lvl="5" indent="-342900">
              <a:buFont typeface="Wingdings" panose="05000000000000000000" pitchFamily="2" charset="2"/>
              <a:buChar char="v"/>
            </a:pPr>
            <a:r>
              <a:rPr lang="nl-NL" sz="1600" dirty="0" err="1">
                <a:solidFill>
                  <a:srgbClr val="8592BC"/>
                </a:solidFill>
              </a:rPr>
              <a:t>Categorize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various</a:t>
            </a:r>
            <a:r>
              <a:rPr lang="nl-NL" sz="1600" dirty="0">
                <a:solidFill>
                  <a:srgbClr val="8592BC"/>
                </a:solidFill>
              </a:rPr>
              <a:t> terminologies of </a:t>
            </a:r>
            <a:r>
              <a:rPr lang="nl-NL" sz="1600" dirty="0" err="1">
                <a:solidFill>
                  <a:srgbClr val="8592BC"/>
                </a:solidFill>
              </a:rPr>
              <a:t>components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with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their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meanings</a:t>
            </a:r>
            <a:endParaRPr lang="nl-NL" sz="1600" dirty="0">
              <a:solidFill>
                <a:srgbClr val="8592BC"/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The information is </a:t>
            </a:r>
            <a:r>
              <a:rPr lang="nl-NL" sz="2400" dirty="0" err="1">
                <a:solidFill>
                  <a:srgbClr val="002060"/>
                </a:solidFill>
              </a:rPr>
              <a:t>the</a:t>
            </a:r>
            <a:r>
              <a:rPr lang="nl-NL" sz="2400" dirty="0">
                <a:solidFill>
                  <a:srgbClr val="002060"/>
                </a:solidFill>
              </a:rPr>
              <a:t> </a:t>
            </a:r>
            <a:r>
              <a:rPr lang="nl-NL" sz="2400" dirty="0" err="1">
                <a:solidFill>
                  <a:srgbClr val="002060"/>
                </a:solidFill>
              </a:rPr>
              <a:t>principle</a:t>
            </a:r>
            <a:endParaRPr lang="nl-NL" sz="2400" dirty="0">
              <a:solidFill>
                <a:srgbClr val="002060"/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002060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endParaRPr lang="nl-NL" b="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Researching</a:t>
            </a:r>
            <a:r>
              <a:rPr lang="nl-NL" dirty="0"/>
              <a:t> (1/) : </a:t>
            </a:r>
            <a:r>
              <a:rPr lang="nl-NL" sz="2800" dirty="0"/>
              <a:t>3.1 Unified Terminologies (1/)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2" name="Rectangle 51"/>
          <p:cNvSpPr/>
          <p:nvPr/>
        </p:nvSpPr>
        <p:spPr>
          <a:xfrm>
            <a:off x="4121776" y="3982666"/>
            <a:ext cx="3046988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/>
              <a:t>Information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547809" y="4699729"/>
            <a:ext cx="424932" cy="516118"/>
          </a:xfrm>
          <a:prstGeom prst="straightConnector1">
            <a:avLst/>
          </a:prstGeom>
          <a:ln w="76200">
            <a:solidFill>
              <a:srgbClr val="FEB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434879" y="3424550"/>
            <a:ext cx="540000" cy="480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34879" y="4264555"/>
            <a:ext cx="5400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998751" y="3173134"/>
            <a:ext cx="144000" cy="14400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2712763" y="3035832"/>
            <a:ext cx="144000" cy="144000"/>
          </a:xfrm>
          <a:prstGeom prst="triangl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799138" y="3424550"/>
            <a:ext cx="144000" cy="1440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anual Operation 75"/>
          <p:cNvSpPr/>
          <p:nvPr/>
        </p:nvSpPr>
        <p:spPr>
          <a:xfrm>
            <a:off x="2498775" y="2852936"/>
            <a:ext cx="900000" cy="900000"/>
          </a:xfrm>
          <a:prstGeom prst="flowChartManualOpera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498775" y="4957788"/>
            <a:ext cx="900000" cy="900000"/>
            <a:chOff x="770583" y="3550756"/>
            <a:chExt cx="900000" cy="900000"/>
          </a:xfrm>
        </p:grpSpPr>
        <p:sp>
          <p:nvSpPr>
            <p:cNvPr id="69" name="Oval 68"/>
            <p:cNvSpPr/>
            <p:nvPr/>
          </p:nvSpPr>
          <p:spPr>
            <a:xfrm>
              <a:off x="1301260" y="3973756"/>
              <a:ext cx="144000" cy="14400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EB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1057197" y="4117756"/>
              <a:ext cx="144000" cy="144000"/>
            </a:xfrm>
            <a:prstGeom prst="triangle">
              <a:avLst/>
            </a:prstGeom>
            <a:solidFill>
              <a:srgbClr val="FEBF00"/>
            </a:solidFill>
            <a:ln w="76200">
              <a:solidFill>
                <a:srgbClr val="FEB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89322" y="3817286"/>
              <a:ext cx="144000" cy="144000"/>
            </a:xfrm>
            <a:prstGeom prst="rect">
              <a:avLst/>
            </a:prstGeom>
            <a:solidFill>
              <a:srgbClr val="FEBF00"/>
            </a:solidFill>
            <a:ln w="76200">
              <a:solidFill>
                <a:srgbClr val="FEB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gular Pentagon 71"/>
            <p:cNvSpPr/>
            <p:nvPr/>
          </p:nvSpPr>
          <p:spPr>
            <a:xfrm>
              <a:off x="770583" y="3550756"/>
              <a:ext cx="900000" cy="900000"/>
            </a:xfrm>
            <a:prstGeom prst="pentagon">
              <a:avLst/>
            </a:prstGeom>
            <a:noFill/>
            <a:ln w="76200">
              <a:solidFill>
                <a:srgbClr val="FEB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2943138" y="4515740"/>
            <a:ext cx="144000" cy="144000"/>
          </a:xfrm>
          <a:prstGeom prst="ellipse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2673514" y="4414730"/>
            <a:ext cx="144000" cy="144000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712763" y="4140164"/>
            <a:ext cx="144000" cy="144000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hord 67"/>
          <p:cNvSpPr/>
          <p:nvPr/>
        </p:nvSpPr>
        <p:spPr>
          <a:xfrm>
            <a:off x="2498775" y="3905362"/>
            <a:ext cx="900000" cy="900000"/>
          </a:xfrm>
          <a:prstGeom prst="chord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8029020" y="3808199"/>
            <a:ext cx="900000" cy="900000"/>
            <a:chOff x="5955159" y="1910102"/>
            <a:chExt cx="900000" cy="900000"/>
          </a:xfrm>
        </p:grpSpPr>
        <p:sp>
          <p:nvSpPr>
            <p:cNvPr id="61" name="Isosceles Triangle 60"/>
            <p:cNvSpPr/>
            <p:nvPr/>
          </p:nvSpPr>
          <p:spPr>
            <a:xfrm>
              <a:off x="6479354" y="2116698"/>
              <a:ext cx="144000" cy="144000"/>
            </a:xfrm>
            <a:prstGeom prst="triangle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87207" y="2498330"/>
              <a:ext cx="144000" cy="144000"/>
            </a:xfrm>
            <a:prstGeom prst="rect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103550" y="2263304"/>
              <a:ext cx="144000" cy="144000"/>
            </a:xfrm>
            <a:prstGeom prst="ellipse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55159" y="1910102"/>
              <a:ext cx="900000" cy="900000"/>
            </a:xfrm>
            <a:prstGeom prst="rect">
              <a:avLst/>
            </a:prstGeom>
            <a:noFill/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7323311" y="4258199"/>
            <a:ext cx="540000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jdelijke aanduiding voor verticale tekst 7"/>
          <p:cNvSpPr txBox="1">
            <a:spLocks/>
          </p:cNvSpPr>
          <p:nvPr/>
        </p:nvSpPr>
        <p:spPr>
          <a:xfrm>
            <a:off x="8553215" y="6165304"/>
            <a:ext cx="4032448" cy="14164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4" indent="-285750">
              <a:buFont typeface="Wingdings" panose="05000000000000000000" pitchFamily="2" charset="2"/>
              <a:buChar char="v"/>
            </a:pPr>
            <a:r>
              <a:rPr lang="nl-NL" sz="1200" b="0" dirty="0">
                <a:solidFill>
                  <a:srgbClr val="FF0000"/>
                </a:solidFill>
              </a:rPr>
              <a:t>95% code + 5% paper =  </a:t>
            </a:r>
            <a:r>
              <a:rPr lang="nl-NL" sz="1200" b="0" dirty="0" err="1">
                <a:solidFill>
                  <a:srgbClr val="FF0000"/>
                </a:solidFill>
              </a:rPr>
              <a:t>reproduced</a:t>
            </a:r>
            <a:r>
              <a:rPr lang="nl-NL" sz="1200" b="0" dirty="0">
                <a:solidFill>
                  <a:srgbClr val="FF0000"/>
                </a:solidFill>
              </a:rPr>
              <a:t> </a:t>
            </a:r>
            <a:r>
              <a:rPr lang="nl-NL" sz="1200" b="0" dirty="0" err="1">
                <a:solidFill>
                  <a:srgbClr val="FF0000"/>
                </a:solidFill>
              </a:rPr>
              <a:t>implementation</a:t>
            </a:r>
            <a:endParaRPr lang="nl-NL" sz="1200" b="0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156029" y="3035832"/>
            <a:ext cx="72000" cy="7200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63315" y="3581399"/>
            <a:ext cx="36000" cy="360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46815" y="4324550"/>
            <a:ext cx="72000" cy="72000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165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1384076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b="0" dirty="0">
                <a:solidFill>
                  <a:srgbClr val="002060"/>
                </a:solidFill>
              </a:rPr>
              <a:t>e.g.</a:t>
            </a:r>
            <a:r>
              <a:rPr lang="nl-NL" sz="2400" dirty="0">
                <a:solidFill>
                  <a:srgbClr val="002060"/>
                </a:solidFill>
              </a:rPr>
              <a:t> BA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Researching</a:t>
            </a:r>
            <a:r>
              <a:rPr lang="nl-NL" dirty="0"/>
              <a:t> (2/) : </a:t>
            </a:r>
            <a:r>
              <a:rPr lang="nl-NL" sz="2800" dirty="0"/>
              <a:t>3.1 Unified Terminologies (2/)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6504"/>
          <a:stretch/>
        </p:blipFill>
        <p:spPr>
          <a:xfrm>
            <a:off x="122511" y="925685"/>
            <a:ext cx="4619625" cy="55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17903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338536" y="980728"/>
            <a:ext cx="1512168" cy="432048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b="0" dirty="0">
                <a:solidFill>
                  <a:srgbClr val="002060"/>
                </a:solidFill>
              </a:rPr>
              <a:t>e.g.</a:t>
            </a:r>
            <a:r>
              <a:rPr lang="nl-NL" sz="2400" dirty="0">
                <a:solidFill>
                  <a:srgbClr val="002060"/>
                </a:solidFill>
              </a:rPr>
              <a:t> BA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Researching</a:t>
            </a:r>
            <a:r>
              <a:rPr lang="nl-NL" dirty="0"/>
              <a:t> (2/) : </a:t>
            </a:r>
            <a:r>
              <a:rPr lang="nl-NL" sz="2800" dirty="0"/>
              <a:t>3.1 Unified Terminologies (2/)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0704" y="836712"/>
                <a:ext cx="1728000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 noProof="0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noProof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836712"/>
                <a:ext cx="1728000" cy="288000"/>
              </a:xfrm>
              <a:prstGeom prst="rect">
                <a:avLst/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50704" y="1132322"/>
                <a:ext cx="1728000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1132322"/>
                <a:ext cx="1728000" cy="2880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50704" y="1723542"/>
                <a:ext cx="1728000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0=1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1723542"/>
                <a:ext cx="1728000" cy="288000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50704" y="2019152"/>
                <a:ext cx="1728000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2019152"/>
                <a:ext cx="1728000" cy="288000"/>
              </a:xfrm>
              <a:prstGeom prst="rect">
                <a:avLst/>
              </a:prstGeom>
              <a:blipFill>
                <a:blip r:embed="rId5"/>
                <a:stretch>
                  <a:fillRect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50704" y="2314762"/>
                <a:ext cx="1440159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2314762"/>
                <a:ext cx="1440159" cy="288000"/>
              </a:xfrm>
              <a:prstGeom prst="rect">
                <a:avLst/>
              </a:prstGeom>
              <a:blipFill>
                <a:blip r:embed="rId6"/>
                <a:stretch>
                  <a:fillRect l="-3814" r="-3814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50704" y="2610372"/>
                <a:ext cx="1512167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𝐹𝑟𝑒𝑞</m:t>
                      </m:r>
                      <m:r>
                        <m:rPr>
                          <m:lit/>
                        </m:rP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2610372"/>
                <a:ext cx="1512167" cy="288000"/>
              </a:xfrm>
              <a:prstGeom prst="rect">
                <a:avLst/>
              </a:prstGeom>
              <a:blipFill>
                <a:blip r:embed="rId7"/>
                <a:stretch>
                  <a:fillRect l="-3629" r="-161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50704" y="2905982"/>
                <a:ext cx="1512167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𝐹𝑟𝑒𝑞</m:t>
                      </m:r>
                      <m:r>
                        <m:rPr>
                          <m:lit/>
                        </m:rP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2905982"/>
                <a:ext cx="1512167" cy="288000"/>
              </a:xfrm>
              <a:prstGeom prst="rect">
                <a:avLst/>
              </a:prstGeom>
              <a:blipFill>
                <a:blip r:embed="rId8"/>
                <a:stretch>
                  <a:fillRect l="-5242" r="-322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50704" y="1427932"/>
                <a:ext cx="1728000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1427932"/>
                <a:ext cx="1728000" cy="288000"/>
              </a:xfrm>
              <a:prstGeom prst="rect">
                <a:avLst/>
              </a:prstGeom>
              <a:blipFill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50704" y="3201592"/>
                <a:ext cx="1728000" cy="2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3201592"/>
                <a:ext cx="1728000" cy="288000"/>
              </a:xfrm>
              <a:prstGeom prst="rect">
                <a:avLst/>
              </a:prstGeom>
              <a:blipFill>
                <a:blip r:embed="rId10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61622" y="3577995"/>
                <a:ext cx="1656184" cy="252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en-US" b="1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22" y="3577995"/>
                <a:ext cx="1656184" cy="252000"/>
              </a:xfrm>
              <a:prstGeom prst="rect">
                <a:avLst/>
              </a:prstGeom>
              <a:blipFill>
                <a:blip r:embed="rId11"/>
                <a:stretch>
                  <a:fillRect r="-2941" b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0704" y="3962422"/>
                <a:ext cx="2160240" cy="252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𝐿𝑏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=−5∗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𝑜𝑛𝑒𝑠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3962422"/>
                <a:ext cx="2160240" cy="252000"/>
              </a:xfrm>
              <a:prstGeom prst="rect">
                <a:avLst/>
              </a:prstGeom>
              <a:blipFill>
                <a:blip r:embed="rId12"/>
                <a:stretch>
                  <a:fillRect l="-2260" r="-3390" b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50704" y="4346849"/>
                <a:ext cx="1944216" cy="252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𝑈𝑏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=5∗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𝑜𝑛𝑒𝑠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04" y="4346849"/>
                <a:ext cx="1944216" cy="252000"/>
              </a:xfrm>
              <a:prstGeom prst="rect">
                <a:avLst/>
              </a:prstGeom>
              <a:blipFill>
                <a:blip r:embed="rId13"/>
                <a:stretch>
                  <a:fillRect l="-4389" r="-5643" b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75712" y="2597780"/>
                <a:ext cx="1107062" cy="313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noProof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>
                    <a:solidFill>
                      <a:schemeClr val="bg2"/>
                    </a:solidFill>
                  </a:rPr>
                  <a:t> </a:t>
                </a:r>
                <a:r>
                  <a:rPr lang="en-US" noProof="0" dirty="0" err="1">
                    <a:solidFill>
                      <a:schemeClr val="bg2"/>
                    </a:solidFill>
                  </a:rPr>
                  <a:t>i</a:t>
                </a:r>
                <a:r>
                  <a:rPr lang="en-US" noProof="0" dirty="0">
                    <a:solidFill>
                      <a:schemeClr val="bg2"/>
                    </a:solidFill>
                  </a:rPr>
                  <a:t>=1:n,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12" y="2597780"/>
                <a:ext cx="1107062" cy="313184"/>
              </a:xfrm>
              <a:prstGeom prst="rect">
                <a:avLst/>
              </a:prstGeom>
              <a:blipFill>
                <a:blip r:embed="rId14"/>
                <a:stretch>
                  <a:fillRect l="-7692" t="-25000" r="-6044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11832" y="2886578"/>
                <a:ext cx="1615433" cy="252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𝑆𝑜𝑙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()=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en-US" b="1" i="1" noProof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32" y="2886578"/>
                <a:ext cx="1615433" cy="252000"/>
              </a:xfrm>
              <a:prstGeom prst="rect">
                <a:avLst/>
              </a:prstGeom>
              <a:blipFill>
                <a:blip r:embed="rId15"/>
                <a:stretch>
                  <a:fillRect l="-5283" t="-2439" r="-25660" b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68116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1384076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On </a:t>
            </a:r>
            <a:r>
              <a:rPr lang="nl-NL" sz="2400" dirty="0" err="1">
                <a:solidFill>
                  <a:srgbClr val="002060"/>
                </a:solidFill>
              </a:rPr>
              <a:t>the</a:t>
            </a:r>
            <a:r>
              <a:rPr lang="nl-NL" sz="2400" dirty="0">
                <a:solidFill>
                  <a:srgbClr val="002060"/>
                </a:solidFill>
              </a:rPr>
              <a:t> level of </a:t>
            </a:r>
            <a:r>
              <a:rPr lang="nl-NL" sz="2400" dirty="0" err="1">
                <a:solidFill>
                  <a:srgbClr val="002060"/>
                </a:solidFill>
              </a:rPr>
              <a:t>components</a:t>
            </a:r>
            <a:endParaRPr lang="nl-NL" sz="2400" dirty="0">
              <a:solidFill>
                <a:srgbClr val="002060"/>
              </a:solidFill>
            </a:endParaRPr>
          </a:p>
          <a:p>
            <a:pPr marL="523875" lvl="5" indent="-342900">
              <a:buFont typeface="Wingdings" panose="05000000000000000000" pitchFamily="2" charset="2"/>
              <a:buChar char="v"/>
            </a:pPr>
            <a:r>
              <a:rPr lang="nl-NL" sz="1600" dirty="0" err="1">
                <a:solidFill>
                  <a:srgbClr val="8592BC"/>
                </a:solidFill>
              </a:rPr>
              <a:t>Categorize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various</a:t>
            </a:r>
            <a:r>
              <a:rPr lang="nl-NL" sz="1600" dirty="0">
                <a:solidFill>
                  <a:srgbClr val="8592BC"/>
                </a:solidFill>
              </a:rPr>
              <a:t> terminologies of </a:t>
            </a:r>
            <a:r>
              <a:rPr lang="nl-NL" sz="1600" dirty="0" err="1">
                <a:solidFill>
                  <a:srgbClr val="8592BC"/>
                </a:solidFill>
              </a:rPr>
              <a:t>components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with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their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meanings</a:t>
            </a:r>
            <a:endParaRPr lang="nl-NL" sz="1600" dirty="0">
              <a:solidFill>
                <a:srgbClr val="8592BC"/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The information is </a:t>
            </a:r>
            <a:r>
              <a:rPr lang="nl-NL" sz="2400" dirty="0" err="1">
                <a:solidFill>
                  <a:srgbClr val="002060"/>
                </a:solidFill>
              </a:rPr>
              <a:t>the</a:t>
            </a:r>
            <a:r>
              <a:rPr lang="nl-NL" sz="2400" dirty="0">
                <a:solidFill>
                  <a:srgbClr val="002060"/>
                </a:solidFill>
              </a:rPr>
              <a:t> </a:t>
            </a:r>
            <a:r>
              <a:rPr lang="nl-NL" sz="2400" dirty="0" err="1">
                <a:solidFill>
                  <a:srgbClr val="002060"/>
                </a:solidFill>
              </a:rPr>
              <a:t>principle</a:t>
            </a:r>
            <a:endParaRPr lang="nl-NL" sz="2400" dirty="0">
              <a:solidFill>
                <a:srgbClr val="002060"/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002060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endParaRPr lang="nl-NL" b="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Researching</a:t>
            </a:r>
            <a:r>
              <a:rPr lang="nl-NL" dirty="0"/>
              <a:t> (1/) : </a:t>
            </a:r>
            <a:r>
              <a:rPr lang="nl-NL" sz="2800" dirty="0"/>
              <a:t>3.1 Unified Procedure (1/)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grpSp>
        <p:nvGrpSpPr>
          <p:cNvPr id="51" name="Group 50"/>
          <p:cNvGrpSpPr/>
          <p:nvPr/>
        </p:nvGrpSpPr>
        <p:grpSpPr>
          <a:xfrm>
            <a:off x="2498775" y="2852936"/>
            <a:ext cx="6430245" cy="3004852"/>
            <a:chOff x="770583" y="1445904"/>
            <a:chExt cx="6430245" cy="3004852"/>
          </a:xfrm>
        </p:grpSpPr>
        <p:sp>
          <p:nvSpPr>
            <p:cNvPr id="52" name="Rectangle 51"/>
            <p:cNvSpPr/>
            <p:nvPr/>
          </p:nvSpPr>
          <p:spPr>
            <a:xfrm>
              <a:off x="2393584" y="2575634"/>
              <a:ext cx="3046988" cy="5760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/>
                <a:t>Information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1819617" y="3292697"/>
              <a:ext cx="424932" cy="516118"/>
            </a:xfrm>
            <a:prstGeom prst="straightConnector1">
              <a:avLst/>
            </a:prstGeom>
            <a:ln w="76200">
              <a:solidFill>
                <a:srgbClr val="FEB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706687" y="2017518"/>
              <a:ext cx="540000" cy="48081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706687" y="2857523"/>
              <a:ext cx="540000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70583" y="1445904"/>
              <a:ext cx="900000" cy="900000"/>
              <a:chOff x="770583" y="1445904"/>
              <a:chExt cx="900000" cy="9000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270559" y="1766102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984571" y="1628800"/>
                <a:ext cx="144000" cy="144000"/>
              </a:xfrm>
              <a:prstGeom prst="triangl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70946" y="2017518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Manual Operation 75"/>
              <p:cNvSpPr/>
              <p:nvPr/>
            </p:nvSpPr>
            <p:spPr>
              <a:xfrm>
                <a:off x="770583" y="1445904"/>
                <a:ext cx="900000" cy="900000"/>
              </a:xfrm>
              <a:prstGeom prst="flowChartManualOperation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70583" y="3550756"/>
              <a:ext cx="900000" cy="900000"/>
              <a:chOff x="770583" y="3550756"/>
              <a:chExt cx="900000" cy="90000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301260" y="3973756"/>
                <a:ext cx="144000" cy="14400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1057197" y="4117756"/>
                <a:ext cx="144000" cy="144000"/>
              </a:xfrm>
              <a:prstGeom prst="triangle">
                <a:avLst/>
              </a:prstGeom>
              <a:solidFill>
                <a:srgbClr val="FEBF00"/>
              </a:solidFill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89322" y="3817286"/>
                <a:ext cx="144000" cy="144000"/>
              </a:xfrm>
              <a:prstGeom prst="rect">
                <a:avLst/>
              </a:prstGeom>
              <a:solidFill>
                <a:srgbClr val="FEBF00"/>
              </a:solidFill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gular Pentagon 71"/>
              <p:cNvSpPr/>
              <p:nvPr/>
            </p:nvSpPr>
            <p:spPr>
              <a:xfrm>
                <a:off x="770583" y="3550756"/>
                <a:ext cx="900000" cy="900000"/>
              </a:xfrm>
              <a:prstGeom prst="pentagon">
                <a:avLst/>
              </a:prstGeom>
              <a:noFill/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70583" y="2498330"/>
              <a:ext cx="900000" cy="900000"/>
              <a:chOff x="770583" y="2498330"/>
              <a:chExt cx="900000" cy="900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214946" y="3044673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945322" y="3007698"/>
                <a:ext cx="144000" cy="144000"/>
              </a:xfrm>
              <a:prstGeom prst="triangl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984571" y="2733132"/>
                <a:ext cx="144000" cy="144000"/>
              </a:xfrm>
              <a:prstGeom prst="rect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770583" y="2498330"/>
                <a:ext cx="900000" cy="900000"/>
              </a:xfrm>
              <a:prstGeom prst="chord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300828" y="2401167"/>
              <a:ext cx="900000" cy="900000"/>
              <a:chOff x="5955159" y="1910102"/>
              <a:chExt cx="900000" cy="900000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6479354" y="2116698"/>
                <a:ext cx="144000" cy="144000"/>
              </a:xfrm>
              <a:prstGeom prst="triangl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87207" y="2498330"/>
                <a:ext cx="144000" cy="144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103550" y="2263304"/>
                <a:ext cx="144000" cy="144000"/>
              </a:xfrm>
              <a:prstGeom prst="ellips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955159" y="1910102"/>
                <a:ext cx="900000" cy="900000"/>
              </a:xfrm>
              <a:prstGeom prst="rect">
                <a:avLst/>
              </a:prstGeom>
              <a:noFill/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5595119" y="2851167"/>
              <a:ext cx="5400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84447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 rot="5400000">
            <a:off x="6373556" y="2698234"/>
            <a:ext cx="3046988" cy="576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/>
              <a:t>Information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189355" y="834827"/>
            <a:ext cx="1182135" cy="541908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Practice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8835479" y="2233647"/>
            <a:ext cx="144000" cy="144000"/>
          </a:xfrm>
          <a:prstGeom prst="triangle">
            <a:avLst/>
          </a:prstGeom>
          <a:solidFill>
            <a:srgbClr val="8592BC"/>
          </a:solidFill>
          <a:ln w="76200">
            <a:solidFill>
              <a:srgbClr val="859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835479" y="3232617"/>
            <a:ext cx="144000" cy="144000"/>
          </a:xfrm>
          <a:prstGeom prst="rect">
            <a:avLst/>
          </a:prstGeom>
          <a:solidFill>
            <a:srgbClr val="8592BC"/>
          </a:solidFill>
          <a:ln w="76200">
            <a:solidFill>
              <a:srgbClr val="859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02631" y="3609760"/>
            <a:ext cx="900000" cy="900000"/>
          </a:xfrm>
          <a:prstGeom prst="ellipse">
            <a:avLst/>
          </a:prstGeom>
          <a:noFill/>
          <a:ln w="76200">
            <a:solidFill>
              <a:srgbClr val="FE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43856" y="3973756"/>
            <a:ext cx="144000" cy="14400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FE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57542" y="3044673"/>
            <a:ext cx="144000" cy="144000"/>
          </a:xfrm>
          <a:prstGeom prst="ellipse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13155" y="1766102"/>
            <a:ext cx="144000" cy="14400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>
            <a:off x="1202631" y="1462772"/>
            <a:ext cx="900000" cy="900000"/>
          </a:xfrm>
          <a:prstGeom prst="triangl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099793" y="4117756"/>
            <a:ext cx="144000" cy="144000"/>
          </a:xfrm>
          <a:prstGeom prst="triangle">
            <a:avLst/>
          </a:prstGeom>
          <a:solidFill>
            <a:srgbClr val="FEBF00"/>
          </a:solidFill>
          <a:ln w="76200">
            <a:solidFill>
              <a:srgbClr val="FE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5987918" y="3007698"/>
            <a:ext cx="144000" cy="144000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6027167" y="1628800"/>
            <a:ext cx="144000" cy="144000"/>
          </a:xfrm>
          <a:prstGeom prst="triangl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2631" y="2536266"/>
            <a:ext cx="900000" cy="9000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3542" y="2017518"/>
            <a:ext cx="144000" cy="1440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27167" y="2733132"/>
            <a:ext cx="144000" cy="144000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131918" y="3817286"/>
            <a:ext cx="144000" cy="144000"/>
          </a:xfrm>
          <a:prstGeom prst="rect">
            <a:avLst/>
          </a:prstGeom>
          <a:solidFill>
            <a:srgbClr val="FEBF00"/>
          </a:solidFill>
          <a:ln w="76200">
            <a:solidFill>
              <a:srgbClr val="FE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835479" y="2733132"/>
            <a:ext cx="144000" cy="144000"/>
          </a:xfrm>
          <a:prstGeom prst="ellipse">
            <a:avLst/>
          </a:prstGeom>
          <a:solidFill>
            <a:srgbClr val="8592BC"/>
          </a:solidFill>
          <a:ln w="76200">
            <a:solidFill>
              <a:srgbClr val="859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819335" y="4000756"/>
            <a:ext cx="720000" cy="0"/>
          </a:xfrm>
          <a:prstGeom prst="straightConnector1">
            <a:avLst/>
          </a:prstGeom>
          <a:ln w="76200">
            <a:solidFill>
              <a:srgbClr val="FEB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19335" y="1838102"/>
            <a:ext cx="7200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819335" y="2857523"/>
            <a:ext cx="7200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nual Operation 54"/>
          <p:cNvSpPr/>
          <p:nvPr/>
        </p:nvSpPr>
        <p:spPr>
          <a:xfrm>
            <a:off x="5813179" y="1445904"/>
            <a:ext cx="900000" cy="900000"/>
          </a:xfrm>
          <a:prstGeom prst="flowChartManualOpera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>
            <a:off x="5813179" y="3550756"/>
            <a:ext cx="900000" cy="900000"/>
          </a:xfrm>
          <a:prstGeom prst="pentagon">
            <a:avLst/>
          </a:prstGeom>
          <a:noFill/>
          <a:ln w="76200">
            <a:solidFill>
              <a:srgbClr val="FE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hord 58"/>
          <p:cNvSpPr/>
          <p:nvPr/>
        </p:nvSpPr>
        <p:spPr>
          <a:xfrm>
            <a:off x="5813179" y="2498330"/>
            <a:ext cx="900000" cy="900000"/>
          </a:xfrm>
          <a:prstGeom prst="chord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1088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1384076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On </a:t>
            </a:r>
            <a:r>
              <a:rPr lang="nl-NL" sz="2400" dirty="0" err="1">
                <a:solidFill>
                  <a:srgbClr val="002060"/>
                </a:solidFill>
              </a:rPr>
              <a:t>the</a:t>
            </a:r>
            <a:r>
              <a:rPr lang="nl-NL" sz="2400" dirty="0">
                <a:solidFill>
                  <a:srgbClr val="002060"/>
                </a:solidFill>
              </a:rPr>
              <a:t> level of </a:t>
            </a:r>
            <a:r>
              <a:rPr lang="nl-NL" sz="2400" dirty="0" err="1">
                <a:solidFill>
                  <a:srgbClr val="002060"/>
                </a:solidFill>
              </a:rPr>
              <a:t>components</a:t>
            </a:r>
            <a:endParaRPr lang="nl-NL" sz="2400" dirty="0">
              <a:solidFill>
                <a:srgbClr val="002060"/>
              </a:solidFill>
            </a:endParaRPr>
          </a:p>
          <a:p>
            <a:pPr marL="523875" lvl="5" indent="-342900">
              <a:buFont typeface="Wingdings" panose="05000000000000000000" pitchFamily="2" charset="2"/>
              <a:buChar char="v"/>
            </a:pPr>
            <a:r>
              <a:rPr lang="nl-NL" sz="1600" dirty="0" err="1">
                <a:solidFill>
                  <a:srgbClr val="8592BC"/>
                </a:solidFill>
              </a:rPr>
              <a:t>Categorize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various</a:t>
            </a:r>
            <a:r>
              <a:rPr lang="nl-NL" sz="1600" dirty="0">
                <a:solidFill>
                  <a:srgbClr val="8592BC"/>
                </a:solidFill>
              </a:rPr>
              <a:t> terminologies of </a:t>
            </a:r>
            <a:r>
              <a:rPr lang="nl-NL" sz="1600" dirty="0" err="1">
                <a:solidFill>
                  <a:srgbClr val="8592BC"/>
                </a:solidFill>
              </a:rPr>
              <a:t>components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with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their</a:t>
            </a:r>
            <a:r>
              <a:rPr lang="nl-NL" sz="1600" dirty="0">
                <a:solidFill>
                  <a:srgbClr val="8592BC"/>
                </a:solidFill>
              </a:rPr>
              <a:t> </a:t>
            </a:r>
            <a:r>
              <a:rPr lang="nl-NL" sz="1600" dirty="0" err="1">
                <a:solidFill>
                  <a:srgbClr val="8592BC"/>
                </a:solidFill>
              </a:rPr>
              <a:t>meanings</a:t>
            </a:r>
            <a:endParaRPr lang="nl-NL" sz="1600" dirty="0">
              <a:solidFill>
                <a:srgbClr val="8592BC"/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The information is </a:t>
            </a:r>
            <a:r>
              <a:rPr lang="nl-NL" sz="2400" dirty="0" err="1">
                <a:solidFill>
                  <a:srgbClr val="002060"/>
                </a:solidFill>
              </a:rPr>
              <a:t>the</a:t>
            </a:r>
            <a:r>
              <a:rPr lang="nl-NL" sz="2400" dirty="0">
                <a:solidFill>
                  <a:srgbClr val="002060"/>
                </a:solidFill>
              </a:rPr>
              <a:t> </a:t>
            </a:r>
            <a:r>
              <a:rPr lang="nl-NL" sz="2400" dirty="0" err="1">
                <a:solidFill>
                  <a:srgbClr val="002060"/>
                </a:solidFill>
              </a:rPr>
              <a:t>principle</a:t>
            </a:r>
            <a:endParaRPr lang="nl-NL" sz="2400" dirty="0">
              <a:solidFill>
                <a:srgbClr val="002060"/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002060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endParaRPr lang="nl-NL" b="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Researching</a:t>
            </a:r>
            <a:r>
              <a:rPr lang="nl-NL" dirty="0"/>
              <a:t> (1/) : </a:t>
            </a:r>
            <a:r>
              <a:rPr lang="nl-NL" sz="2800" dirty="0"/>
              <a:t>3.1 Unified Procedure (1/)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grpSp>
        <p:nvGrpSpPr>
          <p:cNvPr id="51" name="Group 50"/>
          <p:cNvGrpSpPr/>
          <p:nvPr/>
        </p:nvGrpSpPr>
        <p:grpSpPr>
          <a:xfrm>
            <a:off x="2498775" y="2852936"/>
            <a:ext cx="6430245" cy="3004852"/>
            <a:chOff x="770583" y="1445904"/>
            <a:chExt cx="6430245" cy="3004852"/>
          </a:xfrm>
        </p:grpSpPr>
        <p:sp>
          <p:nvSpPr>
            <p:cNvPr id="52" name="Rectangle 51"/>
            <p:cNvSpPr/>
            <p:nvPr/>
          </p:nvSpPr>
          <p:spPr>
            <a:xfrm>
              <a:off x="2393584" y="2575634"/>
              <a:ext cx="3046988" cy="5760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/>
                <a:t>Information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1819617" y="3292697"/>
              <a:ext cx="424932" cy="516118"/>
            </a:xfrm>
            <a:prstGeom prst="straightConnector1">
              <a:avLst/>
            </a:prstGeom>
            <a:ln w="76200">
              <a:solidFill>
                <a:srgbClr val="FEB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706687" y="2017518"/>
              <a:ext cx="540000" cy="48081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706687" y="2857523"/>
              <a:ext cx="540000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70583" y="1445904"/>
              <a:ext cx="900000" cy="900000"/>
              <a:chOff x="770583" y="1445904"/>
              <a:chExt cx="900000" cy="9000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270559" y="1766102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984571" y="1628800"/>
                <a:ext cx="144000" cy="144000"/>
              </a:xfrm>
              <a:prstGeom prst="triangl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70946" y="2017518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Manual Operation 75"/>
              <p:cNvSpPr/>
              <p:nvPr/>
            </p:nvSpPr>
            <p:spPr>
              <a:xfrm>
                <a:off x="770583" y="1445904"/>
                <a:ext cx="900000" cy="900000"/>
              </a:xfrm>
              <a:prstGeom prst="flowChartManualOperation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70583" y="3550756"/>
              <a:ext cx="900000" cy="900000"/>
              <a:chOff x="770583" y="3550756"/>
              <a:chExt cx="900000" cy="90000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301260" y="3973756"/>
                <a:ext cx="144000" cy="14400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1057197" y="4117756"/>
                <a:ext cx="144000" cy="144000"/>
              </a:xfrm>
              <a:prstGeom prst="triangle">
                <a:avLst/>
              </a:prstGeom>
              <a:solidFill>
                <a:srgbClr val="FEBF00"/>
              </a:solidFill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89322" y="3817286"/>
                <a:ext cx="144000" cy="144000"/>
              </a:xfrm>
              <a:prstGeom prst="rect">
                <a:avLst/>
              </a:prstGeom>
              <a:solidFill>
                <a:srgbClr val="FEBF00"/>
              </a:solidFill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gular Pentagon 71"/>
              <p:cNvSpPr/>
              <p:nvPr/>
            </p:nvSpPr>
            <p:spPr>
              <a:xfrm>
                <a:off x="770583" y="3550756"/>
                <a:ext cx="900000" cy="900000"/>
              </a:xfrm>
              <a:prstGeom prst="pentagon">
                <a:avLst/>
              </a:prstGeom>
              <a:noFill/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70583" y="2498330"/>
              <a:ext cx="900000" cy="900000"/>
              <a:chOff x="770583" y="2498330"/>
              <a:chExt cx="900000" cy="900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214946" y="3044673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945322" y="3007698"/>
                <a:ext cx="144000" cy="144000"/>
              </a:xfrm>
              <a:prstGeom prst="triangl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984571" y="2733132"/>
                <a:ext cx="144000" cy="144000"/>
              </a:xfrm>
              <a:prstGeom prst="rect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770583" y="2498330"/>
                <a:ext cx="900000" cy="900000"/>
              </a:xfrm>
              <a:prstGeom prst="chord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300828" y="2401167"/>
              <a:ext cx="900000" cy="900000"/>
              <a:chOff x="5955159" y="1910102"/>
              <a:chExt cx="900000" cy="900000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6479354" y="2116698"/>
                <a:ext cx="144000" cy="144000"/>
              </a:xfrm>
              <a:prstGeom prst="triangl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87207" y="2498330"/>
                <a:ext cx="144000" cy="144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103550" y="2263304"/>
                <a:ext cx="144000" cy="144000"/>
              </a:xfrm>
              <a:prstGeom prst="ellips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955159" y="1910102"/>
                <a:ext cx="900000" cy="900000"/>
              </a:xfrm>
              <a:prstGeom prst="rect">
                <a:avLst/>
              </a:prstGeom>
              <a:noFill/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5595119" y="2851167"/>
              <a:ext cx="5400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759372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1016215" y="2633"/>
            <a:ext cx="1182135" cy="541908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Practice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70583" y="1445904"/>
            <a:ext cx="6430245" cy="3004852"/>
            <a:chOff x="770583" y="1445904"/>
            <a:chExt cx="6430245" cy="3004852"/>
          </a:xfrm>
        </p:grpSpPr>
        <p:sp>
          <p:nvSpPr>
            <p:cNvPr id="34" name="Rectangle 33"/>
            <p:cNvSpPr/>
            <p:nvPr/>
          </p:nvSpPr>
          <p:spPr>
            <a:xfrm>
              <a:off x="2393584" y="2575634"/>
              <a:ext cx="3046988" cy="5760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/>
                <a:t>Information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1819617" y="3292697"/>
              <a:ext cx="424932" cy="516118"/>
            </a:xfrm>
            <a:prstGeom prst="straightConnector1">
              <a:avLst/>
            </a:prstGeom>
            <a:ln w="76200">
              <a:solidFill>
                <a:srgbClr val="FEB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706687" y="2017518"/>
              <a:ext cx="540000" cy="48081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706687" y="2857523"/>
              <a:ext cx="540000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770583" y="1445904"/>
              <a:ext cx="900000" cy="900000"/>
              <a:chOff x="770583" y="1445904"/>
              <a:chExt cx="900000" cy="9000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270559" y="1766102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984571" y="1628800"/>
                <a:ext cx="144000" cy="144000"/>
              </a:xfrm>
              <a:prstGeom prst="triangl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0946" y="2017518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Manual Operation 54"/>
              <p:cNvSpPr/>
              <p:nvPr/>
            </p:nvSpPr>
            <p:spPr>
              <a:xfrm>
                <a:off x="770583" y="1445904"/>
                <a:ext cx="900000" cy="900000"/>
              </a:xfrm>
              <a:prstGeom prst="flowChartManualOperation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70583" y="3550756"/>
              <a:ext cx="900000" cy="900000"/>
              <a:chOff x="770583" y="3550756"/>
              <a:chExt cx="900000" cy="900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301260" y="3973756"/>
                <a:ext cx="144000" cy="14400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1057197" y="4117756"/>
                <a:ext cx="144000" cy="144000"/>
              </a:xfrm>
              <a:prstGeom prst="triangle">
                <a:avLst/>
              </a:prstGeom>
              <a:solidFill>
                <a:srgbClr val="FEBF00"/>
              </a:solidFill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89322" y="3817286"/>
                <a:ext cx="144000" cy="144000"/>
              </a:xfrm>
              <a:prstGeom prst="rect">
                <a:avLst/>
              </a:prstGeom>
              <a:solidFill>
                <a:srgbClr val="FEBF00"/>
              </a:solidFill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gular Pentagon 57"/>
              <p:cNvSpPr/>
              <p:nvPr/>
            </p:nvSpPr>
            <p:spPr>
              <a:xfrm>
                <a:off x="770583" y="3550756"/>
                <a:ext cx="900000" cy="900000"/>
              </a:xfrm>
              <a:prstGeom prst="pentagon">
                <a:avLst/>
              </a:prstGeom>
              <a:noFill/>
              <a:ln w="76200">
                <a:solidFill>
                  <a:srgbClr val="FEB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70583" y="2498330"/>
              <a:ext cx="900000" cy="900000"/>
              <a:chOff x="770583" y="2498330"/>
              <a:chExt cx="900000" cy="9000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214946" y="3044673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945322" y="3007698"/>
                <a:ext cx="144000" cy="144000"/>
              </a:xfrm>
              <a:prstGeom prst="triangl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84571" y="2733132"/>
                <a:ext cx="144000" cy="144000"/>
              </a:xfrm>
              <a:prstGeom prst="rect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hord 58"/>
              <p:cNvSpPr/>
              <p:nvPr/>
            </p:nvSpPr>
            <p:spPr>
              <a:xfrm>
                <a:off x="770583" y="2498330"/>
                <a:ext cx="900000" cy="900000"/>
              </a:xfrm>
              <a:prstGeom prst="chord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300828" y="2401167"/>
              <a:ext cx="900000" cy="900000"/>
              <a:chOff x="5955159" y="1910102"/>
              <a:chExt cx="900000" cy="900000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6479354" y="2116698"/>
                <a:ext cx="144000" cy="144000"/>
              </a:xfrm>
              <a:prstGeom prst="triangl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387207" y="2498330"/>
                <a:ext cx="144000" cy="144000"/>
              </a:xfrm>
              <a:prstGeom prst="rect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03550" y="2263304"/>
                <a:ext cx="144000" cy="144000"/>
              </a:xfrm>
              <a:prstGeom prst="ellipse">
                <a:avLst/>
              </a:prstGeom>
              <a:solidFill>
                <a:srgbClr val="8592BC"/>
              </a:solidFill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955159" y="1910102"/>
                <a:ext cx="900000" cy="900000"/>
              </a:xfrm>
              <a:prstGeom prst="rect">
                <a:avLst/>
              </a:prstGeom>
              <a:noFill/>
              <a:ln w="76200">
                <a:solidFill>
                  <a:srgbClr val="8592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595119" y="2851167"/>
              <a:ext cx="5400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62711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M</a:t>
            </a:r>
            <a:r>
              <a:rPr lang="nl-NL" altLang="zh-CN" dirty="0" err="1"/>
              <a:t>otivation</a:t>
            </a:r>
            <a:r>
              <a:rPr lang="nl-NL" altLang="zh-CN" dirty="0"/>
              <a:t> </a:t>
            </a:r>
          </a:p>
          <a:p>
            <a:r>
              <a:rPr lang="nl-NL" dirty="0"/>
              <a:t>Research </a:t>
            </a:r>
            <a:r>
              <a:rPr lang="nl-NL" dirty="0" err="1"/>
              <a:t>Outline</a:t>
            </a:r>
            <a:r>
              <a:rPr lang="nl-NL" dirty="0"/>
              <a:t> </a:t>
            </a:r>
          </a:p>
          <a:p>
            <a:r>
              <a:rPr lang="nl-NL" dirty="0" err="1"/>
              <a:t>Researching</a:t>
            </a:r>
            <a:endParaRPr lang="nl-NL" dirty="0"/>
          </a:p>
          <a:p>
            <a:pPr lvl="1"/>
            <a:r>
              <a:rPr lang="nl-NL" dirty="0"/>
              <a:t>Theory View</a:t>
            </a:r>
          </a:p>
          <a:p>
            <a:pPr marL="942975" lvl="6" indent="-400050">
              <a:buFont typeface="Wingdings" panose="05000000000000000000" pitchFamily="2" charset="2"/>
              <a:buChar char="ü"/>
            </a:pPr>
            <a:r>
              <a:rPr lang="nl-NL" dirty="0"/>
              <a:t>Unified Terminologies</a:t>
            </a:r>
          </a:p>
          <a:p>
            <a:pPr marL="942975" lvl="6" indent="-400050">
              <a:buFont typeface="Wingdings" panose="05000000000000000000" pitchFamily="2" charset="2"/>
              <a:buChar char="ü"/>
            </a:pPr>
            <a:r>
              <a:rPr lang="nl-NL" dirty="0"/>
              <a:t>Unified Procedure</a:t>
            </a:r>
          </a:p>
          <a:p>
            <a:pPr marL="942975" lvl="6" indent="-400050">
              <a:buFont typeface="Wingdings" panose="05000000000000000000" pitchFamily="2" charset="2"/>
              <a:buChar char="ü"/>
            </a:pPr>
            <a:r>
              <a:rPr lang="nl-NL" b="1" dirty="0"/>
              <a:t>Unified Framework </a:t>
            </a:r>
            <a:r>
              <a:rPr lang="nl-NL" dirty="0"/>
              <a:t>--- </a:t>
            </a:r>
            <a:r>
              <a:rPr lang="nl-NL" b="1" dirty="0"/>
              <a:t>U</a:t>
            </a:r>
            <a:r>
              <a:rPr lang="nl-NL" dirty="0"/>
              <a:t>nified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b="1" dirty="0"/>
              <a:t>NIOA</a:t>
            </a:r>
            <a:r>
              <a:rPr lang="nl-NL" dirty="0"/>
              <a:t> --- </a:t>
            </a:r>
            <a:r>
              <a:rPr lang="nl-NL" b="1" dirty="0"/>
              <a:t>UNIOA</a:t>
            </a:r>
          </a:p>
          <a:p>
            <a:pPr lvl="1"/>
            <a:r>
              <a:rPr lang="nl-NL" dirty="0" err="1"/>
              <a:t>Practice</a:t>
            </a:r>
            <a:r>
              <a:rPr lang="nl-NL" dirty="0"/>
              <a:t> View</a:t>
            </a:r>
          </a:p>
          <a:p>
            <a:pPr marL="942975" lvl="6" indent="-400050">
              <a:buFont typeface="Wingdings" panose="05000000000000000000" pitchFamily="2" charset="2"/>
              <a:buChar char="ü"/>
            </a:pPr>
            <a:r>
              <a:rPr lang="nl-NL" dirty="0" err="1"/>
              <a:t>Experimental</a:t>
            </a:r>
            <a:r>
              <a:rPr lang="nl-NL" dirty="0"/>
              <a:t> Setup</a:t>
            </a:r>
          </a:p>
          <a:p>
            <a:pPr marL="942975" lvl="6" indent="-400050">
              <a:buFont typeface="Wingdings" panose="05000000000000000000" pitchFamily="2" charset="2"/>
              <a:buChar char="ü"/>
            </a:pPr>
            <a:r>
              <a:rPr lang="nl-NL" dirty="0" err="1"/>
              <a:t>Experimental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Findings</a:t>
            </a:r>
            <a:endParaRPr lang="nl-NL" dirty="0"/>
          </a:p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grpSp>
        <p:nvGrpSpPr>
          <p:cNvPr id="18" name="Group 17"/>
          <p:cNvGrpSpPr/>
          <p:nvPr/>
        </p:nvGrpSpPr>
        <p:grpSpPr>
          <a:xfrm>
            <a:off x="7476600" y="1412776"/>
            <a:ext cx="3420000" cy="3420000"/>
            <a:chOff x="4947047" y="548680"/>
            <a:chExt cx="3312368" cy="331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4947047" y="548680"/>
              <a:ext cx="3312368" cy="3312000"/>
              <a:chOff x="4514999" y="1210693"/>
              <a:chExt cx="3834180" cy="3808362"/>
            </a:xfrm>
            <a:solidFill>
              <a:srgbClr val="8592BC"/>
            </a:solidFill>
          </p:grpSpPr>
          <p:sp>
            <p:nvSpPr>
              <p:cNvPr id="22" name="Rounded Rectangle 21"/>
              <p:cNvSpPr/>
              <p:nvPr/>
            </p:nvSpPr>
            <p:spPr>
              <a:xfrm rot="5400000">
                <a:off x="6149180" y="1210693"/>
                <a:ext cx="540000" cy="38083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6174998" y="1210693"/>
                <a:ext cx="540000" cy="38083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 rot="1800000">
                <a:off x="6174998" y="1210693"/>
                <a:ext cx="540000" cy="38083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 rot="3600000">
                <a:off x="6174998" y="1210693"/>
                <a:ext cx="540000" cy="38083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7200000">
                <a:off x="6174998" y="1210693"/>
                <a:ext cx="540000" cy="38083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 rot="-1800000">
                <a:off x="6174998" y="1210693"/>
                <a:ext cx="540000" cy="38083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914998" y="1584874"/>
                <a:ext cx="3060000" cy="30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5681366" y="1265442"/>
              <a:ext cx="1866035" cy="1878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1414" y="1124556"/>
              <a:ext cx="2145941" cy="2160248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prstTxWarp prst="textCircle">
                <a:avLst/>
              </a:prstTxWarp>
              <a:noAutofit/>
            </a:bodyPr>
            <a:lstStyle/>
            <a:p>
              <a:r>
                <a:rPr lang="nl-NL" sz="2000" b="1" noProof="0" dirty="0">
                  <a:solidFill>
                    <a:schemeClr val="bg2"/>
                  </a:solidFill>
                </a:rPr>
                <a:t>UNIFIED FRAMEWORK --- UNIOA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705872" y="2582174"/>
            <a:ext cx="1507117" cy="935301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nl-NL" sz="1400" b="1" dirty="0">
                <a:solidFill>
                  <a:schemeClr val="bg2"/>
                </a:solidFill>
              </a:rPr>
              <a:t>N</a:t>
            </a:r>
            <a:r>
              <a:rPr lang="nl-NL" sz="1400" dirty="0">
                <a:solidFill>
                  <a:schemeClr val="bg2"/>
                </a:solidFill>
              </a:rPr>
              <a:t>ature-</a:t>
            </a:r>
            <a:r>
              <a:rPr lang="nl-NL" sz="1400" b="1" dirty="0" err="1">
                <a:solidFill>
                  <a:schemeClr val="bg2"/>
                </a:solidFill>
              </a:rPr>
              <a:t>I</a:t>
            </a:r>
            <a:r>
              <a:rPr lang="nl-NL" sz="1400" dirty="0" err="1">
                <a:solidFill>
                  <a:schemeClr val="bg2"/>
                </a:solidFill>
              </a:rPr>
              <a:t>nspired</a:t>
            </a:r>
            <a:endParaRPr lang="nl-NL" sz="1400" dirty="0">
              <a:solidFill>
                <a:schemeClr val="bg2"/>
              </a:solidFill>
            </a:endParaRPr>
          </a:p>
          <a:p>
            <a:r>
              <a:rPr lang="nl-NL" sz="1400" b="1" noProof="0" dirty="0">
                <a:solidFill>
                  <a:schemeClr val="bg2"/>
                </a:solidFill>
              </a:rPr>
              <a:t>O</a:t>
            </a:r>
            <a:r>
              <a:rPr lang="nl-NL" sz="1400" noProof="0" dirty="0">
                <a:solidFill>
                  <a:schemeClr val="bg2"/>
                </a:solidFill>
              </a:rPr>
              <a:t>ptimization </a:t>
            </a:r>
            <a:r>
              <a:rPr lang="nl-NL" sz="1400" b="1" noProof="0" dirty="0">
                <a:solidFill>
                  <a:schemeClr val="bg2"/>
                </a:solidFill>
              </a:rPr>
              <a:t>A</a:t>
            </a:r>
            <a:r>
              <a:rPr lang="nl-NL" sz="1400" noProof="0" dirty="0">
                <a:solidFill>
                  <a:schemeClr val="bg2"/>
                </a:solidFill>
              </a:rPr>
              <a:t>lgorithms</a:t>
            </a:r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30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1016215" y="2633"/>
            <a:ext cx="1182135" cy="541908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Practice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53669" y="1454054"/>
            <a:ext cx="6493778" cy="3030672"/>
            <a:chOff x="2053669" y="1454054"/>
            <a:chExt cx="6493778" cy="3030672"/>
          </a:xfrm>
        </p:grpSpPr>
        <p:sp>
          <p:nvSpPr>
            <p:cNvPr id="34" name="Rectangle 33"/>
            <p:cNvSpPr/>
            <p:nvPr/>
          </p:nvSpPr>
          <p:spPr>
            <a:xfrm>
              <a:off x="3740203" y="2575634"/>
              <a:ext cx="3046988" cy="5760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/>
                <a:t>Information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3166236" y="3292697"/>
              <a:ext cx="424932" cy="516118"/>
            </a:xfrm>
            <a:prstGeom prst="straightConnector1">
              <a:avLst/>
            </a:prstGeom>
            <a:ln w="76200">
              <a:solidFill>
                <a:srgbClr val="FEB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053306" y="2017518"/>
              <a:ext cx="540000" cy="48081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053306" y="2857523"/>
              <a:ext cx="540000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617178" y="1766102"/>
              <a:ext cx="144000" cy="144000"/>
            </a:xfrm>
            <a:prstGeom prst="ellipse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31190" y="1628800"/>
              <a:ext cx="144000" cy="144000"/>
            </a:xfrm>
            <a:prstGeom prst="triangle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17565" y="2017518"/>
              <a:ext cx="144000" cy="144000"/>
            </a:xfrm>
            <a:prstGeom prst="rect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647879" y="3973756"/>
              <a:ext cx="144000" cy="144000"/>
            </a:xfrm>
            <a:prstGeom prst="ellipse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2403816" y="4117756"/>
              <a:ext cx="144000" cy="144000"/>
            </a:xfrm>
            <a:prstGeom prst="triangle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30692" y="3800999"/>
              <a:ext cx="144000" cy="144000"/>
            </a:xfrm>
            <a:prstGeom prst="rect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609990" y="2918090"/>
              <a:ext cx="144000" cy="144000"/>
            </a:xfrm>
            <a:prstGeom prst="ellipse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2294002" y="3084536"/>
              <a:ext cx="144000" cy="144000"/>
            </a:xfrm>
            <a:prstGeom prst="triangle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31190" y="2733132"/>
              <a:ext cx="144000" cy="144000"/>
            </a:xfrm>
            <a:prstGeom prst="rect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8171642" y="2607763"/>
              <a:ext cx="144000" cy="144000"/>
            </a:xfrm>
            <a:prstGeom prst="triangle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79495" y="2989395"/>
              <a:ext cx="144000" cy="144000"/>
            </a:xfrm>
            <a:prstGeom prst="rect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795838" y="2754369"/>
              <a:ext cx="144000" cy="144000"/>
            </a:xfrm>
            <a:prstGeom prst="ellipse">
              <a:avLst/>
            </a:prstGeom>
            <a:solidFill>
              <a:srgbClr val="8592BC"/>
            </a:solidFill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647447" y="2401167"/>
              <a:ext cx="900000" cy="900000"/>
            </a:xfrm>
            <a:prstGeom prst="rect">
              <a:avLst/>
            </a:prstGeom>
            <a:noFill/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941738" y="2851167"/>
              <a:ext cx="5400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053669" y="2525728"/>
              <a:ext cx="900000" cy="900000"/>
            </a:xfrm>
            <a:prstGeom prst="rect">
              <a:avLst/>
            </a:prstGeom>
            <a:noFill/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57941" y="1454054"/>
              <a:ext cx="900000" cy="900000"/>
            </a:xfrm>
            <a:prstGeom prst="rect">
              <a:avLst/>
            </a:prstGeom>
            <a:noFill/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3669" y="3584726"/>
              <a:ext cx="900000" cy="900000"/>
            </a:xfrm>
            <a:prstGeom prst="rect">
              <a:avLst/>
            </a:prstGeom>
            <a:noFill/>
            <a:ln w="76200">
              <a:solidFill>
                <a:srgbClr val="859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urved Connector 4"/>
            <p:cNvCxnSpPr>
              <a:stCxn id="44" idx="5"/>
              <a:endCxn id="43" idx="1"/>
            </p:cNvCxnSpPr>
            <p:nvPr/>
          </p:nvCxnSpPr>
          <p:spPr>
            <a:xfrm>
              <a:off x="2439190" y="1700800"/>
              <a:ext cx="199076" cy="86390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43" idx="4"/>
              <a:endCxn id="23" idx="3"/>
            </p:cNvCxnSpPr>
            <p:nvPr/>
          </p:nvCxnSpPr>
          <p:spPr>
            <a:xfrm rot="5400000">
              <a:off x="2535664" y="1936004"/>
              <a:ext cx="179416" cy="127613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39" idx="1"/>
              <a:endCxn id="41" idx="1"/>
            </p:cNvCxnSpPr>
            <p:nvPr/>
          </p:nvCxnSpPr>
          <p:spPr>
            <a:xfrm rot="10800000" flipV="1">
              <a:off x="2330002" y="2805132"/>
              <a:ext cx="1188" cy="351404"/>
            </a:xfrm>
            <a:prstGeom prst="curvedConnector3">
              <a:avLst>
                <a:gd name="adj1" fmla="val 9009933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41" idx="5"/>
              <a:endCxn id="40" idx="3"/>
            </p:cNvCxnSpPr>
            <p:nvPr/>
          </p:nvCxnSpPr>
          <p:spPr>
            <a:xfrm flipV="1">
              <a:off x="2402002" y="3041002"/>
              <a:ext cx="229076" cy="115534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45" idx="3"/>
              <a:endCxn id="24" idx="1"/>
            </p:cNvCxnSpPr>
            <p:nvPr/>
          </p:nvCxnSpPr>
          <p:spPr>
            <a:xfrm>
              <a:off x="2474692" y="3872999"/>
              <a:ext cx="194275" cy="121845"/>
            </a:xfrm>
            <a:prstGeom prst="curvedConnector2">
              <a:avLst/>
            </a:prstGeom>
            <a:ln w="28575">
              <a:solidFill>
                <a:srgbClr val="FEB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24" idx="5"/>
              <a:endCxn id="38" idx="5"/>
            </p:cNvCxnSpPr>
            <p:nvPr/>
          </p:nvCxnSpPr>
          <p:spPr>
            <a:xfrm rot="5400000">
              <a:off x="2594760" y="4013725"/>
              <a:ext cx="93088" cy="258975"/>
            </a:xfrm>
            <a:prstGeom prst="curvedConnector2">
              <a:avLst/>
            </a:prstGeom>
            <a:ln w="28575">
              <a:solidFill>
                <a:srgbClr val="FEB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46" idx="4"/>
              <a:endCxn id="42" idx="1"/>
            </p:cNvCxnSpPr>
            <p:nvPr/>
          </p:nvCxnSpPr>
          <p:spPr>
            <a:xfrm rot="16200000" flipH="1">
              <a:off x="7892153" y="2874053"/>
              <a:ext cx="163026" cy="211657"/>
            </a:xfrm>
            <a:prstGeom prst="curvedConnector2">
              <a:avLst/>
            </a:prstGeom>
            <a:ln w="28575">
              <a:solidFill>
                <a:srgbClr val="8592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20" idx="1"/>
              <a:endCxn id="46" idx="7"/>
            </p:cNvCxnSpPr>
            <p:nvPr/>
          </p:nvCxnSpPr>
          <p:spPr>
            <a:xfrm rot="10800000" flipV="1">
              <a:off x="7918750" y="2679763"/>
              <a:ext cx="288892" cy="95694"/>
            </a:xfrm>
            <a:prstGeom prst="curvedConnector2">
              <a:avLst/>
            </a:prstGeom>
            <a:ln w="28575">
              <a:solidFill>
                <a:srgbClr val="8592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5528266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7 SA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Theory view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/>
              <a:t>Unified terminologies</a:t>
            </a: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nl-NL" sz="1500" dirty="0" err="1">
                <a:solidFill>
                  <a:srgbClr val="8592BC"/>
                </a:solidFill>
              </a:rPr>
              <a:t>Inspired</a:t>
            </a:r>
            <a:r>
              <a:rPr lang="nl-NL" sz="1500" dirty="0">
                <a:solidFill>
                  <a:srgbClr val="8592BC"/>
                </a:solidFill>
              </a:rPr>
              <a:t> </a:t>
            </a:r>
            <a:r>
              <a:rPr lang="nl-NL" sz="1500" dirty="0" err="1">
                <a:solidFill>
                  <a:srgbClr val="8592BC"/>
                </a:solidFill>
              </a:rPr>
              <a:t>by</a:t>
            </a:r>
            <a:r>
              <a:rPr lang="nl-NL" sz="1500" dirty="0">
                <a:solidFill>
                  <a:srgbClr val="8592BC"/>
                </a:solidFill>
              </a:rPr>
              <a:t> EA </a:t>
            </a:r>
            <a:r>
              <a:rPr lang="nl-NL" sz="1500" dirty="0" err="1">
                <a:solidFill>
                  <a:srgbClr val="8592BC"/>
                </a:solidFill>
              </a:rPr>
              <a:t>framework</a:t>
            </a:r>
            <a:endParaRPr lang="nl-NL" sz="1500" dirty="0">
              <a:solidFill>
                <a:srgbClr val="8592BC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>
                <a:solidFill>
                  <a:srgbClr val="002060"/>
                </a:solidFill>
              </a:rPr>
              <a:t>Unified Procedure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>
                <a:solidFill>
                  <a:srgbClr val="002060"/>
                </a:solidFill>
              </a:rPr>
              <a:t>Unified Framework --- </a:t>
            </a:r>
            <a:r>
              <a:rPr lang="nl-NL" b="1" dirty="0">
                <a:solidFill>
                  <a:srgbClr val="002060"/>
                </a:solidFill>
              </a:rPr>
              <a:t>UNIOA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2060"/>
                </a:solidFill>
              </a:rPr>
              <a:t>Practice</a:t>
            </a:r>
            <a:r>
              <a:rPr lang="nl-NL" sz="2400" dirty="0">
                <a:solidFill>
                  <a:srgbClr val="002060"/>
                </a:solidFill>
              </a:rPr>
              <a:t> view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dirty="0" err="1">
                <a:solidFill>
                  <a:srgbClr val="002060"/>
                </a:solidFill>
              </a:rPr>
              <a:t>Experimental</a:t>
            </a:r>
            <a:r>
              <a:rPr lang="nl-NL" dirty="0">
                <a:solidFill>
                  <a:srgbClr val="002060"/>
                </a:solidFill>
              </a:rPr>
              <a:t> setup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dirty="0" err="1">
                <a:solidFill>
                  <a:srgbClr val="002060"/>
                </a:solidFill>
              </a:rPr>
              <a:t>Experimental</a:t>
            </a:r>
            <a:r>
              <a:rPr lang="nl-NL" dirty="0">
                <a:solidFill>
                  <a:srgbClr val="002060"/>
                </a:solidFill>
              </a:rPr>
              <a:t> </a:t>
            </a:r>
            <a:r>
              <a:rPr lang="nl-NL" dirty="0" err="1">
                <a:solidFill>
                  <a:srgbClr val="002060"/>
                </a:solidFill>
              </a:rPr>
              <a:t>results</a:t>
            </a:r>
            <a:endParaRPr lang="nl-NL" b="0" dirty="0">
              <a:solidFill>
                <a:srgbClr val="002060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endParaRPr lang="nl-NL" b="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Researching</a:t>
            </a:r>
            <a:r>
              <a:rPr lang="nl-NL" dirty="0"/>
              <a:t> (1/)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544647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7 SA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Theory view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/>
              <a:t>Unified terminologies</a:t>
            </a: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nl-NL" sz="1500" dirty="0" err="1">
                <a:solidFill>
                  <a:srgbClr val="8592BC"/>
                </a:solidFill>
              </a:rPr>
              <a:t>Inspired</a:t>
            </a:r>
            <a:r>
              <a:rPr lang="nl-NL" sz="1500" dirty="0">
                <a:solidFill>
                  <a:srgbClr val="8592BC"/>
                </a:solidFill>
              </a:rPr>
              <a:t> </a:t>
            </a:r>
            <a:r>
              <a:rPr lang="nl-NL" sz="1500" dirty="0" err="1">
                <a:solidFill>
                  <a:srgbClr val="8592BC"/>
                </a:solidFill>
              </a:rPr>
              <a:t>by</a:t>
            </a:r>
            <a:r>
              <a:rPr lang="nl-NL" sz="1500" dirty="0">
                <a:solidFill>
                  <a:srgbClr val="8592BC"/>
                </a:solidFill>
              </a:rPr>
              <a:t> EA </a:t>
            </a:r>
            <a:r>
              <a:rPr lang="nl-NL" sz="1500" dirty="0" err="1">
                <a:solidFill>
                  <a:srgbClr val="8592BC"/>
                </a:solidFill>
              </a:rPr>
              <a:t>framework</a:t>
            </a:r>
            <a:endParaRPr lang="nl-NL" sz="1500" dirty="0">
              <a:solidFill>
                <a:srgbClr val="8592BC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>
                <a:solidFill>
                  <a:srgbClr val="002060"/>
                </a:solidFill>
              </a:rPr>
              <a:t>Unified Procedure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>
                <a:solidFill>
                  <a:srgbClr val="002060"/>
                </a:solidFill>
              </a:rPr>
              <a:t>Unified Framework --- </a:t>
            </a:r>
            <a:r>
              <a:rPr lang="nl-NL" b="1" dirty="0">
                <a:solidFill>
                  <a:srgbClr val="002060"/>
                </a:solidFill>
              </a:rPr>
              <a:t>UNIOA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2060"/>
                </a:solidFill>
              </a:rPr>
              <a:t>Practice</a:t>
            </a:r>
            <a:r>
              <a:rPr lang="nl-NL" sz="2400" dirty="0">
                <a:solidFill>
                  <a:srgbClr val="002060"/>
                </a:solidFill>
              </a:rPr>
              <a:t> view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dirty="0" err="1">
                <a:solidFill>
                  <a:srgbClr val="002060"/>
                </a:solidFill>
              </a:rPr>
              <a:t>Experimental</a:t>
            </a:r>
            <a:r>
              <a:rPr lang="nl-NL" dirty="0">
                <a:solidFill>
                  <a:srgbClr val="002060"/>
                </a:solidFill>
              </a:rPr>
              <a:t> setup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dirty="0" err="1">
                <a:solidFill>
                  <a:srgbClr val="002060"/>
                </a:solidFill>
              </a:rPr>
              <a:t>Experimental</a:t>
            </a:r>
            <a:r>
              <a:rPr lang="nl-NL" dirty="0">
                <a:solidFill>
                  <a:srgbClr val="002060"/>
                </a:solidFill>
              </a:rPr>
              <a:t> </a:t>
            </a:r>
            <a:r>
              <a:rPr lang="nl-NL" dirty="0" err="1">
                <a:solidFill>
                  <a:srgbClr val="002060"/>
                </a:solidFill>
              </a:rPr>
              <a:t>results</a:t>
            </a:r>
            <a:endParaRPr lang="nl-NL" b="0" dirty="0">
              <a:solidFill>
                <a:srgbClr val="002060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endParaRPr lang="nl-NL" b="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Researching</a:t>
            </a:r>
            <a:r>
              <a:rPr lang="nl-NL" dirty="0"/>
              <a:t> (1/)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298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dominant, image 25%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</a:t>
            </a:r>
            <a:br>
              <a:rPr lang="nl-NL"/>
            </a:br>
            <a:r>
              <a:rPr lang="nl-NL"/>
              <a:t>Fusce posuere, magna sed 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6121372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650903" y="784532"/>
            <a:ext cx="6262455" cy="4558081"/>
            <a:chOff x="3650903" y="784532"/>
            <a:chExt cx="6262455" cy="4558081"/>
          </a:xfrm>
        </p:grpSpPr>
        <p:sp>
          <p:nvSpPr>
            <p:cNvPr id="36" name="Oval 35"/>
            <p:cNvSpPr/>
            <p:nvPr/>
          </p:nvSpPr>
          <p:spPr>
            <a:xfrm>
              <a:off x="4503832" y="868571"/>
              <a:ext cx="4464000" cy="4464000"/>
            </a:xfrm>
            <a:prstGeom prst="ellipse">
              <a:avLst/>
            </a:prstGeom>
            <a:noFill/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 rot="-1500000">
              <a:off x="4338648" y="878613"/>
              <a:ext cx="4751301" cy="4464000"/>
              <a:chOff x="3104164" y="620688"/>
              <a:chExt cx="4751301" cy="4464000"/>
            </a:xfrm>
          </p:grpSpPr>
          <p:sp>
            <p:nvSpPr>
              <p:cNvPr id="14" name="Block Arc 13"/>
              <p:cNvSpPr/>
              <p:nvPr/>
            </p:nvSpPr>
            <p:spPr>
              <a:xfrm rot="-1200000">
                <a:off x="3271574" y="620688"/>
                <a:ext cx="4464000" cy="4464000"/>
              </a:xfrm>
              <a:prstGeom prst="blockArc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-1200000" flipV="1">
                <a:off x="3271574" y="620688"/>
                <a:ext cx="4464000" cy="4464000"/>
              </a:xfrm>
              <a:prstGeom prst="blockArc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9600000">
                <a:off x="6416532" y="2218690"/>
                <a:ext cx="1438933" cy="537997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20400000">
                <a:off x="3104164" y="2938769"/>
                <a:ext cx="1438933" cy="537997"/>
              </a:xfrm>
              <a:prstGeom prst="triangl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4126899" y="1099738"/>
                <a:ext cx="1376675" cy="1752950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500000" flipH="1" flipV="1">
                <a:off x="5566394" y="671972"/>
                <a:ext cx="420634" cy="2194644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2300000">
                <a:off x="4049517" y="1612843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Unified</a:t>
                </a:r>
              </a:p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Terminologies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5540000">
                <a:off x="4424516" y="1321408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Unified</a:t>
                </a:r>
              </a:p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Procedure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9200000">
                <a:off x="4825363" y="1321408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Unified</a:t>
                </a:r>
              </a:p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Framework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4311363">
                <a:off x="4815431" y="2441120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Experiments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062299" y="2778828"/>
              <a:ext cx="1411023" cy="654579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US" sz="2400" b="1" noProof="0" dirty="0">
                  <a:solidFill>
                    <a:schemeClr val="bg2"/>
                  </a:solidFill>
                </a:rPr>
                <a:t>UNIOA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650903" y="784532"/>
              <a:ext cx="1182135" cy="1277828"/>
              <a:chOff x="3650903" y="784532"/>
              <a:chExt cx="1182135" cy="1277828"/>
            </a:xfrm>
          </p:grpSpPr>
          <p:sp>
            <p:nvSpPr>
              <p:cNvPr id="40" name="Isosceles Triangle 39"/>
              <p:cNvSpPr/>
              <p:nvPr/>
            </p:nvSpPr>
            <p:spPr>
              <a:xfrm rot="9237525">
                <a:off x="4064544" y="1030378"/>
                <a:ext cx="537411" cy="1031982"/>
              </a:xfrm>
              <a:prstGeom prst="triangle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50903" y="784532"/>
                <a:ext cx="1182135" cy="5419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Theory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731223" y="4040001"/>
              <a:ext cx="1182135" cy="1164961"/>
              <a:chOff x="8772657" y="4167610"/>
              <a:chExt cx="1182135" cy="1164961"/>
            </a:xfrm>
          </p:grpSpPr>
          <p:sp>
            <p:nvSpPr>
              <p:cNvPr id="42" name="Isosceles Triangle 41"/>
              <p:cNvSpPr/>
              <p:nvPr/>
            </p:nvSpPr>
            <p:spPr>
              <a:xfrm rot="20235647">
                <a:off x="9020645" y="4167610"/>
                <a:ext cx="537411" cy="1031982"/>
              </a:xfrm>
              <a:prstGeom prst="triangle">
                <a:avLst>
                  <a:gd name="adj" fmla="val 0"/>
                </a:avLst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772657" y="4790663"/>
                <a:ext cx="1182135" cy="541908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Practice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480548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ck Arc 13"/>
          <p:cNvSpPr/>
          <p:nvPr/>
        </p:nvSpPr>
        <p:spPr>
          <a:xfrm rot="18900000">
            <a:off x="4503832" y="868571"/>
            <a:ext cx="4464000" cy="4464000"/>
          </a:xfrm>
          <a:prstGeom prst="blockArc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/>
          <p:cNvSpPr/>
          <p:nvPr/>
        </p:nvSpPr>
        <p:spPr>
          <a:xfrm rot="18900000" flipV="1">
            <a:off x="4503832" y="868571"/>
            <a:ext cx="4464000" cy="4464000"/>
          </a:xfrm>
          <a:prstGeom prst="blockArc">
            <a:avLst/>
          </a:prstGeom>
          <a:solidFill>
            <a:srgbClr val="859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8100000">
            <a:off x="7341589" y="1810879"/>
            <a:ext cx="1438933" cy="53799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8900000">
            <a:off x="4643883" y="3863359"/>
            <a:ext cx="1438933" cy="537997"/>
          </a:xfrm>
          <a:prstGeom prst="triangle">
            <a:avLst/>
          </a:prstGeom>
          <a:solidFill>
            <a:srgbClr val="859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20100000" flipH="1" flipV="1">
            <a:off x="5053235" y="1720644"/>
            <a:ext cx="1376675" cy="175295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20100000" flipV="1">
            <a:off x="6217858" y="764144"/>
            <a:ext cx="572245" cy="232439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5237641" y="2072666"/>
            <a:ext cx="1996251" cy="2068677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prstTxWarp prst="textCircle">
              <a:avLst>
                <a:gd name="adj" fmla="val 16329460"/>
              </a:avLst>
            </a:prstTxWarp>
            <a:noAutofit/>
          </a:bodyPr>
          <a:lstStyle/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Unified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Terminologies</a:t>
            </a:r>
          </a:p>
        </p:txBody>
      </p:sp>
      <p:sp>
        <p:nvSpPr>
          <p:cNvPr id="29" name="TextBox 28"/>
          <p:cNvSpPr txBox="1"/>
          <p:nvPr/>
        </p:nvSpPr>
        <p:spPr>
          <a:xfrm rot="14040000">
            <a:off x="5454340" y="1650055"/>
            <a:ext cx="1996251" cy="2068677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prstTxWarp prst="textCircle">
              <a:avLst>
                <a:gd name="adj" fmla="val 16329460"/>
              </a:avLst>
            </a:prstTxWarp>
            <a:noAutofit/>
          </a:bodyPr>
          <a:lstStyle/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Unified</a:t>
            </a:r>
          </a:p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Pocedure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7700000">
            <a:off x="5817631" y="1480649"/>
            <a:ext cx="1996251" cy="2068677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prstTxWarp prst="textCircle">
              <a:avLst>
                <a:gd name="adj" fmla="val 16329460"/>
              </a:avLst>
            </a:prstTxWarp>
            <a:noAutofit/>
          </a:bodyPr>
          <a:lstStyle/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Unified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31" name="TextBox 30"/>
          <p:cNvSpPr txBox="1"/>
          <p:nvPr/>
        </p:nvSpPr>
        <p:spPr>
          <a:xfrm rot="2811363">
            <a:off x="6281840" y="2499650"/>
            <a:ext cx="1996251" cy="2068677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prstTxWarp prst="textCircle">
              <a:avLst>
                <a:gd name="adj" fmla="val 16329460"/>
              </a:avLst>
            </a:prstTxWarp>
            <a:noAutofit/>
          </a:bodyPr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Experints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62299" y="2778828"/>
            <a:ext cx="1411023" cy="654579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sz="2400" b="1" noProof="0" dirty="0">
                <a:solidFill>
                  <a:schemeClr val="bg2"/>
                </a:solidFill>
              </a:rPr>
              <a:t>UNIOA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69540" y="784532"/>
            <a:ext cx="1182135" cy="5419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189355" y="834827"/>
            <a:ext cx="1182135" cy="541908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08184869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Text and image egual, 50%-50%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endParaRPr lang="nl-NL" dirty="0"/>
          </a:p>
          <a:p>
            <a:pPr lvl="2"/>
            <a:r>
              <a:rPr lang="nl-NL" dirty="0" err="1"/>
              <a:t>Consectetuer</a:t>
            </a:r>
            <a:r>
              <a:rPr lang="nl-NL" dirty="0"/>
              <a:t> </a:t>
            </a:r>
            <a:r>
              <a:rPr lang="nl-NL" dirty="0" err="1"/>
              <a:t>adipiscing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Maecenas</a:t>
            </a:r>
            <a:r>
              <a:rPr lang="nl-NL" dirty="0"/>
              <a:t> </a:t>
            </a:r>
            <a:r>
              <a:rPr lang="nl-NL" dirty="0" err="1"/>
              <a:t>porttitor</a:t>
            </a:r>
            <a:r>
              <a:rPr lang="nl-NL" dirty="0"/>
              <a:t> </a:t>
            </a:r>
            <a:r>
              <a:rPr lang="nl-NL" dirty="0" err="1"/>
              <a:t>congue</a:t>
            </a:r>
            <a:r>
              <a:rPr lang="nl-NL" dirty="0"/>
              <a:t> massa. </a:t>
            </a:r>
            <a:r>
              <a:rPr lang="nl-NL" dirty="0" err="1"/>
              <a:t>Fusce</a:t>
            </a:r>
            <a:r>
              <a:rPr lang="nl-NL" dirty="0"/>
              <a:t> </a:t>
            </a:r>
            <a:r>
              <a:rPr lang="nl-NL" dirty="0" err="1"/>
              <a:t>posuere</a:t>
            </a:r>
            <a:r>
              <a:rPr lang="nl-NL" dirty="0"/>
              <a:t>, magna </a:t>
            </a:r>
            <a:r>
              <a:rPr lang="nl-NL" dirty="0" err="1"/>
              <a:t>sed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pulvinar</a:t>
            </a:r>
            <a:r>
              <a:rPr lang="nl-NL" dirty="0"/>
              <a:t> </a:t>
            </a:r>
            <a:r>
              <a:rPr lang="nl-NL" dirty="0" err="1"/>
              <a:t>ultricies</a:t>
            </a:r>
            <a:r>
              <a:rPr lang="nl-NL" dirty="0"/>
              <a:t>.</a:t>
            </a:r>
          </a:p>
          <a:p>
            <a:r>
              <a:rPr lang="nl-NL" dirty="0" err="1"/>
              <a:t>Nunc</a:t>
            </a:r>
            <a:r>
              <a:rPr lang="nl-NL" dirty="0"/>
              <a:t> </a:t>
            </a:r>
            <a:r>
              <a:rPr lang="nl-NL" dirty="0" err="1"/>
              <a:t>viverra</a:t>
            </a:r>
            <a:r>
              <a:rPr lang="nl-NL" dirty="0"/>
              <a:t> </a:t>
            </a:r>
            <a:r>
              <a:rPr lang="nl-NL" dirty="0" err="1"/>
              <a:t>imperdiet</a:t>
            </a:r>
            <a:r>
              <a:rPr lang="nl-NL" dirty="0"/>
              <a:t> </a:t>
            </a:r>
            <a:r>
              <a:rPr lang="nl-NL" dirty="0" err="1"/>
              <a:t>enim</a:t>
            </a:r>
            <a:r>
              <a:rPr lang="nl-NL" dirty="0"/>
              <a:t>. </a:t>
            </a:r>
          </a:p>
          <a:p>
            <a:r>
              <a:rPr lang="nl-NL" dirty="0" err="1"/>
              <a:t>Fusce</a:t>
            </a:r>
            <a:r>
              <a:rPr lang="nl-NL" dirty="0"/>
              <a:t> </a:t>
            </a:r>
            <a:r>
              <a:rPr lang="nl-NL" dirty="0" err="1"/>
              <a:t>est.</a:t>
            </a:r>
            <a:r>
              <a:rPr lang="nl-NL" dirty="0"/>
              <a:t> </a:t>
            </a:r>
          </a:p>
          <a:p>
            <a:r>
              <a:rPr lang="nl-NL" dirty="0" err="1"/>
              <a:t>Vivamus</a:t>
            </a:r>
            <a:r>
              <a:rPr lang="nl-NL" dirty="0"/>
              <a:t> a </a:t>
            </a:r>
            <a:r>
              <a:rPr lang="nl-NL" dirty="0" err="1"/>
              <a:t>tellus</a:t>
            </a:r>
            <a:r>
              <a:rPr lang="nl-NL" dirty="0"/>
              <a:t>.]</a:t>
            </a:r>
          </a:p>
          <a:p>
            <a:pPr lvl="1"/>
            <a:r>
              <a:rPr lang="nl-NL" dirty="0" err="1"/>
              <a:t>Pellentesque</a:t>
            </a:r>
            <a:r>
              <a:rPr lang="nl-NL" dirty="0"/>
              <a:t> </a:t>
            </a:r>
            <a:r>
              <a:rPr lang="nl-NL" dirty="0" err="1"/>
              <a:t>habitant</a:t>
            </a:r>
            <a:r>
              <a:rPr lang="nl-NL" dirty="0"/>
              <a:t> </a:t>
            </a:r>
            <a:r>
              <a:rPr lang="nl-NL" dirty="0" err="1"/>
              <a:t>morbi</a:t>
            </a:r>
            <a:r>
              <a:rPr lang="nl-NL" dirty="0"/>
              <a:t>.</a:t>
            </a:r>
          </a:p>
          <a:p>
            <a:pPr lvl="2"/>
            <a:endParaRPr lang="nl-NL" dirty="0"/>
          </a:p>
          <a:p>
            <a:pPr lvl="1"/>
            <a:r>
              <a:rPr lang="nl-NL" dirty="0" err="1"/>
              <a:t>Proin</a:t>
            </a:r>
            <a:r>
              <a:rPr lang="nl-NL" dirty="0"/>
              <a:t> </a:t>
            </a:r>
            <a:r>
              <a:rPr lang="nl-NL" dirty="0" err="1"/>
              <a:t>pharetra</a:t>
            </a:r>
            <a:r>
              <a:rPr lang="nl-NL" dirty="0"/>
              <a:t> </a:t>
            </a:r>
            <a:r>
              <a:rPr lang="nl-NL" dirty="0" err="1"/>
              <a:t>nonummy</a:t>
            </a:r>
            <a:r>
              <a:rPr lang="nl-NL" dirty="0"/>
              <a:t> pede. </a:t>
            </a:r>
          </a:p>
          <a:p>
            <a:pPr lvl="1"/>
            <a:r>
              <a:rPr lang="nl-NL" dirty="0" err="1"/>
              <a:t>Mauris</a:t>
            </a:r>
            <a:r>
              <a:rPr lang="nl-NL" dirty="0"/>
              <a:t> et </a:t>
            </a:r>
            <a:r>
              <a:rPr lang="nl-NL" dirty="0" err="1"/>
              <a:t>orci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7046793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Image dominant, text 25%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2" name="Tijdelijke aanduiding voor afbeelding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59912458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image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88365147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Text and 4 images</a:t>
            </a:r>
            <a:endParaRPr lang="nl-NL" dirty="0"/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Fusce posuere, magna sed </a:t>
            </a:r>
            <a:br>
              <a:rPr lang="nl-NL"/>
            </a:br>
            <a:r>
              <a:rPr lang="nl-NL"/>
              <a:t>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jdelijke aanduiding voor afbeelding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jdelijke aanduiding voor afbeelding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ijdelijke aanduiding voor afbeelding 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9606727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Motivation</a:t>
            </a:r>
            <a:r>
              <a:rPr lang="nl-NL" dirty="0"/>
              <a:t> (1/2)</a:t>
            </a: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nl-NL" b="0" dirty="0" err="1"/>
              <a:t>Designing</a:t>
            </a:r>
            <a:r>
              <a:rPr lang="nl-NL" b="0" dirty="0"/>
              <a:t> optimization algorithms never </a:t>
            </a:r>
            <a:r>
              <a:rPr lang="nl-NL" b="0" dirty="0" err="1"/>
              <a:t>stops</a:t>
            </a:r>
            <a:endParaRPr lang="nl-NL" b="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b="0" dirty="0"/>
              <a:t>Heuristic algorithms stand out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b="0" dirty="0"/>
              <a:t>Nature-inspired optimization algorithms (NIOA) suc</a:t>
            </a:r>
            <a:r>
              <a:rPr lang="en-US" altLang="zh-CN" b="0" dirty="0"/>
              <a:t>ceed</a:t>
            </a:r>
            <a:r>
              <a:rPr lang="nl-NL" altLang="zh-CN" b="0" dirty="0"/>
              <a:t> </a:t>
            </a:r>
            <a:r>
              <a:rPr lang="nl-NL" altLang="zh-CN" b="0" dirty="0" err="1"/>
              <a:t>particularly</a:t>
            </a:r>
            <a:endParaRPr lang="nl-NL" altLang="zh-CN" b="0" dirty="0"/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altLang="zh-CN" sz="1600" dirty="0" err="1">
                <a:solidFill>
                  <a:srgbClr val="8592BC"/>
                </a:solidFill>
              </a:rPr>
              <a:t>Evolutionary</a:t>
            </a:r>
            <a:r>
              <a:rPr lang="nl-NL" altLang="zh-CN" sz="1600" dirty="0">
                <a:solidFill>
                  <a:srgbClr val="8592BC"/>
                </a:solidFill>
              </a:rPr>
              <a:t> algorithms (EA)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altLang="zh-CN" sz="1600" dirty="0">
                <a:solidFill>
                  <a:srgbClr val="8592BC"/>
                </a:solidFill>
              </a:rPr>
              <a:t>Swarm-</a:t>
            </a:r>
            <a:r>
              <a:rPr lang="nl-NL" altLang="zh-CN" sz="1600" dirty="0" err="1">
                <a:solidFill>
                  <a:srgbClr val="8592BC"/>
                </a:solidFill>
              </a:rPr>
              <a:t>based</a:t>
            </a:r>
            <a:r>
              <a:rPr lang="nl-NL" altLang="zh-CN" sz="1600" dirty="0">
                <a:solidFill>
                  <a:srgbClr val="8592BC"/>
                </a:solidFill>
              </a:rPr>
              <a:t> optimization algorithms (SA)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nl-NL" altLang="zh-CN" dirty="0">
                <a:solidFill>
                  <a:srgbClr val="002060"/>
                </a:solidFill>
              </a:rPr>
              <a:t>New/modern/</a:t>
            </a:r>
            <a:r>
              <a:rPr lang="nl-NL" altLang="zh-CN" dirty="0" err="1">
                <a:solidFill>
                  <a:srgbClr val="002060"/>
                </a:solidFill>
              </a:rPr>
              <a:t>novel</a:t>
            </a:r>
            <a:r>
              <a:rPr lang="nl-NL" altLang="zh-CN" dirty="0">
                <a:solidFill>
                  <a:srgbClr val="002060"/>
                </a:solidFill>
              </a:rPr>
              <a:t> NIOA is o</a:t>
            </a:r>
            <a:r>
              <a:rPr lang="en-US" altLang="zh-CN" dirty="0" err="1">
                <a:solidFill>
                  <a:srgbClr val="002060"/>
                </a:solidFill>
              </a:rPr>
              <a:t>ld</a:t>
            </a:r>
            <a:r>
              <a:rPr lang="en-US" altLang="zh-CN" dirty="0">
                <a:solidFill>
                  <a:srgbClr val="002060"/>
                </a:solidFill>
              </a:rPr>
              <a:t>/Classical NIOA in new clothes</a:t>
            </a:r>
          </a:p>
          <a:p>
            <a:pPr marL="342900" lvl="7" indent="-342900"/>
            <a:r>
              <a:rPr lang="en-US" altLang="zh-CN" dirty="0">
                <a:solidFill>
                  <a:srgbClr val="002060"/>
                </a:solidFill>
              </a:rPr>
              <a:t>	e.g. memory is the personal best individual in CSA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2060"/>
                </a:solidFill>
              </a:rPr>
              <a:t>This problem frequently appears in SA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02060"/>
                </a:solidFill>
              </a:rPr>
              <a:t>A unified framework might be a solution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nl-NL" altLang="zh-CN" dirty="0" err="1">
                <a:solidFill>
                  <a:srgbClr val="002060"/>
                </a:solidFill>
              </a:rPr>
              <a:t>Variants</a:t>
            </a:r>
            <a:r>
              <a:rPr lang="nl-NL" altLang="zh-CN" dirty="0">
                <a:solidFill>
                  <a:srgbClr val="002060"/>
                </a:solidFill>
              </a:rPr>
              <a:t> of algorithms </a:t>
            </a:r>
            <a:r>
              <a:rPr lang="nl-NL" altLang="zh-CN" dirty="0" err="1">
                <a:solidFill>
                  <a:srgbClr val="002060"/>
                </a:solidFill>
              </a:rPr>
              <a:t>and</a:t>
            </a:r>
            <a:r>
              <a:rPr lang="nl-NL" altLang="zh-CN" dirty="0">
                <a:solidFill>
                  <a:srgbClr val="002060"/>
                </a:solidFill>
              </a:rPr>
              <a:t> </a:t>
            </a:r>
            <a:r>
              <a:rPr lang="nl-NL" altLang="zh-CN" dirty="0" err="1">
                <a:solidFill>
                  <a:srgbClr val="002060"/>
                </a:solidFill>
              </a:rPr>
              <a:t>hybrid</a:t>
            </a:r>
            <a:r>
              <a:rPr lang="nl-NL" altLang="zh-CN" dirty="0">
                <a:solidFill>
                  <a:srgbClr val="002060"/>
                </a:solidFill>
              </a:rPr>
              <a:t> algorithms are </a:t>
            </a:r>
            <a:r>
              <a:rPr lang="nl-NL" altLang="zh-CN" dirty="0" err="1">
                <a:solidFill>
                  <a:srgbClr val="002060"/>
                </a:solidFill>
              </a:rPr>
              <a:t>ignored</a:t>
            </a:r>
            <a:endParaRPr lang="nl-NL" altLang="zh-CN" dirty="0">
              <a:solidFill>
                <a:srgbClr val="002060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80595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2 images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/>
              <a:t>Lorem ipsum dolor sit amet</a:t>
            </a:r>
          </a:p>
          <a:p>
            <a:pPr lvl="2"/>
            <a:r>
              <a:rPr lang="nl-NL"/>
              <a:t>Consectetuer adipiscing elit. Maecenas porttitor congue massa. Fusce posuere, magna sed </a:t>
            </a:r>
            <a:br>
              <a:rPr lang="nl-NL"/>
            </a:br>
            <a:r>
              <a:rPr lang="nl-NL"/>
              <a:t>pulvinar ultricies.</a:t>
            </a:r>
          </a:p>
          <a:p>
            <a:r>
              <a:rPr lang="nl-NL"/>
              <a:t>Nunc viverra imperdiet enim. </a:t>
            </a:r>
          </a:p>
          <a:p>
            <a:r>
              <a:rPr lang="nl-NL"/>
              <a:t>Fusce est. </a:t>
            </a:r>
          </a:p>
          <a:p>
            <a:r>
              <a:rPr lang="nl-NL"/>
              <a:t>Vivamus a tellus.</a:t>
            </a:r>
          </a:p>
          <a:p>
            <a:pPr lvl="1"/>
            <a:r>
              <a:rPr lang="nl-NL"/>
              <a:t>Pellentesque habitant morbi.</a:t>
            </a:r>
          </a:p>
          <a:p>
            <a:pPr lvl="1"/>
            <a:r>
              <a:rPr lang="nl-NL"/>
              <a:t>Proin pharetra nonummy pede. </a:t>
            </a:r>
          </a:p>
          <a:p>
            <a:pPr lvl="1"/>
            <a:r>
              <a:rPr lang="nl-NL"/>
              <a:t>Mauris et orci.</a:t>
            </a:r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jdelijke aanduiding voor afbeelding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47583210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 err="1"/>
              <a:t>Graph</a:t>
            </a:r>
            <a:endParaRPr lang="nl-NL" b="0" dirty="0"/>
          </a:p>
        </p:txBody>
      </p:sp>
      <p:graphicFrame>
        <p:nvGraphicFramePr>
          <p:cNvPr id="5" name="Tijdelijke aanduiding voor grafiek 4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280897641"/>
              </p:ext>
            </p:extLst>
          </p:nvPr>
        </p:nvGraphicFramePr>
        <p:xfrm>
          <a:off x="404813" y="1252538"/>
          <a:ext cx="11388725" cy="4795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6342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Video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32</a:t>
            </a:fld>
            <a:endParaRPr lang="nl-NL"/>
          </a:p>
        </p:txBody>
      </p:sp>
      <p:sp>
        <p:nvSpPr>
          <p:cNvPr id="3" name="Tijdelijke aanduiding voor media 2"/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15279390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Thanks</a:t>
            </a:r>
            <a:r>
              <a:rPr lang="nl-NL" dirty="0"/>
              <a:t>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5694513" cy="1224136"/>
          </a:xfrm>
        </p:spPr>
        <p:txBody>
          <a:bodyPr/>
          <a:lstStyle/>
          <a:p>
            <a:r>
              <a:rPr lang="nl-NL" dirty="0"/>
              <a:t>3. Researching (4/</a:t>
            </a:r>
            <a:r>
              <a:rPr lang="en-US" dirty="0"/>
              <a:t>)</a:t>
            </a:r>
            <a:br>
              <a:rPr lang="en-US" dirty="0"/>
            </a:br>
            <a:r>
              <a:rPr lang="nl-NL" sz="2800" dirty="0"/>
              <a:t>3.1 Unified Terminologies (4/)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34</a:t>
            </a:fld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ijdelijke aanduiding voor verticale tekst 7">
                <a:extLst>
                  <a:ext uri="{FF2B5EF4-FFF2-40B4-BE49-F238E27FC236}">
                    <a16:creationId xmlns:a16="http://schemas.microsoft.com/office/drawing/2014/main" id="{4F988000-B561-41BD-9F35-463921BD56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503" y="1761001"/>
                <a:ext cx="5694513" cy="443864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4" indent="-285750">
                  <a:buFont typeface="Arial" panose="020B0604020202020204" pitchFamily="34" charset="0"/>
                  <a:buChar char="•"/>
                </a:pPr>
                <a:r>
                  <a:rPr lang="nl-NL" sz="2400" dirty="0">
                    <a:solidFill>
                      <a:srgbClr val="002060"/>
                    </a:solidFill>
                  </a:rPr>
                  <a:t>Relationship and step-size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nl-NL" dirty="0">
                  <a:solidFill>
                    <a:srgbClr val="002060"/>
                  </a:solidFill>
                </a:endParaRP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nl-NL" b="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9" name="Tijdelijke aanduiding voor verticale tekst 7">
                <a:extLst>
                  <a:ext uri="{FF2B5EF4-FFF2-40B4-BE49-F238E27FC236}">
                    <a16:creationId xmlns:a16="http://schemas.microsoft.com/office/drawing/2014/main" id="{4F988000-B561-41BD-9F35-463921BD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03" y="1761001"/>
                <a:ext cx="5694513" cy="443864"/>
              </a:xfrm>
              <a:prstGeom prst="rect">
                <a:avLst/>
              </a:prstGeom>
              <a:blipFill>
                <a:blip r:embed="rId2"/>
                <a:stretch>
                  <a:fillRect l="-2998" t="-30137" b="-1506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91DF0B-69C7-4A57-A0F5-12FAF820BD5A}"/>
              </a:ext>
            </a:extLst>
          </p:cNvPr>
          <p:cNvSpPr/>
          <p:nvPr/>
        </p:nvSpPr>
        <p:spPr>
          <a:xfrm>
            <a:off x="770582" y="2204865"/>
            <a:ext cx="11101009" cy="3888432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854513-98AE-43CD-84BC-4B5BCB669281}"/>
              </a:ext>
            </a:extLst>
          </p:cNvPr>
          <p:cNvGrpSpPr/>
          <p:nvPr/>
        </p:nvGrpSpPr>
        <p:grpSpPr>
          <a:xfrm>
            <a:off x="5811143" y="1603683"/>
            <a:ext cx="4209640" cy="324000"/>
            <a:chOff x="6963271" y="1492422"/>
            <a:chExt cx="4209640" cy="324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968256F-7D2F-4017-B945-1379E8CE7DF1}"/>
                </a:ext>
              </a:extLst>
            </p:cNvPr>
            <p:cNvGrpSpPr/>
            <p:nvPr/>
          </p:nvGrpSpPr>
          <p:grpSpPr>
            <a:xfrm>
              <a:off x="6963271" y="1492422"/>
              <a:ext cx="1404000" cy="324000"/>
              <a:chOff x="2086507" y="2415423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4F00B8C-0BAE-40D8-A579-8D4E828B3ED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0507" y="2415423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()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4F00B8C-0BAE-40D8-A579-8D4E828B3E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0507" y="2415423"/>
                    <a:ext cx="1080000" cy="324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4545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C6A023-272B-4BA9-AD12-4463D6EFCFA3}"/>
                  </a:ext>
                </a:extLst>
              </p:cNvPr>
              <p:cNvSpPr/>
              <p:nvPr/>
            </p:nvSpPr>
            <p:spPr>
              <a:xfrm>
                <a:off x="2086507" y="2415423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1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A86A31D-C1CE-45DC-A1AB-A199B7A8AFDD}"/>
                </a:ext>
              </a:extLst>
            </p:cNvPr>
            <p:cNvGrpSpPr/>
            <p:nvPr/>
          </p:nvGrpSpPr>
          <p:grpSpPr>
            <a:xfrm>
              <a:off x="9770091" y="1492422"/>
              <a:ext cx="1402820" cy="324000"/>
              <a:chOff x="3975062" y="2420745"/>
              <a:chExt cx="140282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32BDEEC-6776-4DB3-9936-C15E2CF35A4A}"/>
                      </a:ext>
                    </a:extLst>
                  </p:cNvPr>
                  <p:cNvSpPr txBox="1"/>
                  <p:nvPr/>
                </p:nvSpPr>
                <p:spPr>
                  <a:xfrm>
                    <a:off x="4297882" y="2420745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𝑙𝑏</m:t>
                              </m:r>
                            </m:e>
                            <m:sub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32BDEEC-6776-4DB3-9936-C15E2CF35A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7882" y="2420745"/>
                    <a:ext cx="1080000" cy="324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76" r="-1676" b="-18182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06AC941-1C4E-4D40-9465-72E511EE504F}"/>
                  </a:ext>
                </a:extLst>
              </p:cNvPr>
              <p:cNvSpPr/>
              <p:nvPr/>
            </p:nvSpPr>
            <p:spPr>
              <a:xfrm>
                <a:off x="3975062" y="2420745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4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9B584E-48AC-4659-8335-2090BFF18E7D}"/>
                </a:ext>
              </a:extLst>
            </p:cNvPr>
            <p:cNvGrpSpPr/>
            <p:nvPr/>
          </p:nvGrpSpPr>
          <p:grpSpPr>
            <a:xfrm>
              <a:off x="8367271" y="1492422"/>
              <a:ext cx="1402820" cy="324000"/>
              <a:chOff x="3971773" y="2876382"/>
              <a:chExt cx="140282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5F82762-C952-40BF-A845-BF4D501BF997}"/>
                      </a:ext>
                    </a:extLst>
                  </p:cNvPr>
                  <p:cNvSpPr txBox="1"/>
                  <p:nvPr/>
                </p:nvSpPr>
                <p:spPr>
                  <a:xfrm>
                    <a:off x="4294593" y="2876382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5F82762-C952-40BF-A845-BF4D501BF9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593" y="2876382"/>
                    <a:ext cx="1080000" cy="324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C8202D2-0AC5-4D74-B5DA-1C40A5E4AD25}"/>
                  </a:ext>
                </a:extLst>
              </p:cNvPr>
              <p:cNvSpPr/>
              <p:nvPr/>
            </p:nvSpPr>
            <p:spPr>
              <a:xfrm>
                <a:off x="3971773" y="2876382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3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78CB560-17E3-42F8-A412-F9493E8477C4}"/>
              </a:ext>
            </a:extLst>
          </p:cNvPr>
          <p:cNvGrpSpPr/>
          <p:nvPr/>
        </p:nvGrpSpPr>
        <p:grpSpPr>
          <a:xfrm>
            <a:off x="10394856" y="1606261"/>
            <a:ext cx="1404000" cy="324000"/>
            <a:chOff x="1962214" y="2915272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F48B6E-4515-4A65-96CE-2E46E1D17F23}"/>
                    </a:ext>
                  </a:extLst>
                </p:cNvPr>
                <p:cNvSpPr txBox="1"/>
                <p:nvPr/>
              </p:nvSpPr>
              <p:spPr>
                <a:xfrm>
                  <a:off x="2286214" y="291527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F48B6E-4515-4A65-96CE-2E46E1D17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214" y="2915272"/>
                  <a:ext cx="1080000" cy="324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4BDCEAF-8C5C-45E6-9711-6CE5DEFE487D}"/>
                </a:ext>
              </a:extLst>
            </p:cNvPr>
            <p:cNvSpPr/>
            <p:nvPr/>
          </p:nvSpPr>
          <p:spPr>
            <a:xfrm>
              <a:off x="1962214" y="29152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46B7A7-B15E-4B79-998C-1721AC1A0F12}"/>
              </a:ext>
            </a:extLst>
          </p:cNvPr>
          <p:cNvGrpSpPr/>
          <p:nvPr/>
        </p:nvGrpSpPr>
        <p:grpSpPr>
          <a:xfrm>
            <a:off x="1364606" y="3087102"/>
            <a:ext cx="1404000" cy="644077"/>
            <a:chOff x="1130623" y="3654553"/>
            <a:chExt cx="1404000" cy="6440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C6BDF59-AA2F-4B13-868B-7F9951131540}"/>
                    </a:ext>
                  </a:extLst>
                </p:cNvPr>
                <p:cNvSpPr txBox="1"/>
                <p:nvPr/>
              </p:nvSpPr>
              <p:spPr>
                <a:xfrm>
                  <a:off x="1454623" y="3974630"/>
                  <a:ext cx="1080000" cy="324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C6BDF59-AA2F-4B13-868B-7F9951131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623" y="3974630"/>
                  <a:ext cx="1080000" cy="324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E9DB3E6-6444-4104-8D10-71AFFEC7503E}"/>
                </a:ext>
              </a:extLst>
            </p:cNvPr>
            <p:cNvSpPr/>
            <p:nvPr/>
          </p:nvSpPr>
          <p:spPr>
            <a:xfrm>
              <a:off x="1130623" y="3974630"/>
              <a:ext cx="324000" cy="3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5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0EBA3E6-10CB-41B0-A634-13F19D267818}"/>
                </a:ext>
              </a:extLst>
            </p:cNvPr>
            <p:cNvGrpSpPr/>
            <p:nvPr/>
          </p:nvGrpSpPr>
          <p:grpSpPr>
            <a:xfrm>
              <a:off x="1130623" y="3654553"/>
              <a:ext cx="1404000" cy="324000"/>
              <a:chOff x="1959891" y="3254438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C15E70B-8094-43F0-85C3-9FA06B500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283891" y="3254438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𝐼𝑛𝑖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C15E70B-8094-43F0-85C3-9FA06B500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3891" y="3254438"/>
                    <a:ext cx="1080000" cy="324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F218D87-4088-42D2-93BD-F2294C0AFA7A}"/>
                  </a:ext>
                </a:extLst>
              </p:cNvPr>
              <p:cNvSpPr/>
              <p:nvPr/>
            </p:nvSpPr>
            <p:spPr>
              <a:xfrm>
                <a:off x="1959891" y="3254438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13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398C5A-989C-4CFD-BA27-E5C81779CEF2}"/>
              </a:ext>
            </a:extLst>
          </p:cNvPr>
          <p:cNvSpPr/>
          <p:nvPr/>
        </p:nvSpPr>
        <p:spPr>
          <a:xfrm>
            <a:off x="3722912" y="2776432"/>
            <a:ext cx="3255257" cy="247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39FCE9A-38EC-456B-90FE-497DFDEACF36}"/>
              </a:ext>
            </a:extLst>
          </p:cNvPr>
          <p:cNvGrpSpPr/>
          <p:nvPr/>
        </p:nvGrpSpPr>
        <p:grpSpPr>
          <a:xfrm>
            <a:off x="3902234" y="2594450"/>
            <a:ext cx="2809947" cy="324000"/>
            <a:chOff x="1602084" y="5548608"/>
            <a:chExt cx="2809947" cy="324000"/>
          </a:xfrm>
          <a:solidFill>
            <a:schemeClr val="bg1"/>
          </a:solidFill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9A6146B-1E07-4DEC-B9E5-CD19B1F56C35}"/>
                </a:ext>
              </a:extLst>
            </p:cNvPr>
            <p:cNvGrpSpPr/>
            <p:nvPr/>
          </p:nvGrpSpPr>
          <p:grpSpPr>
            <a:xfrm>
              <a:off x="3006084" y="5548608"/>
              <a:ext cx="1405947" cy="324000"/>
              <a:chOff x="1966668" y="5433918"/>
              <a:chExt cx="1405947" cy="32400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2275AD76-B160-41DD-A8B2-82ECFB3358BB}"/>
                      </a:ext>
                    </a:extLst>
                  </p:cNvPr>
                  <p:cNvSpPr txBox="1"/>
                  <p:nvPr/>
                </p:nvSpPr>
                <p:spPr>
                  <a:xfrm>
                    <a:off x="2292615" y="5433918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2275AD76-B160-41DD-A8B2-82ECFB3358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2615" y="5433918"/>
                    <a:ext cx="1080000" cy="324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6AF752A-0C97-47F0-8E34-67294DB61D5A}"/>
                  </a:ext>
                </a:extLst>
              </p:cNvPr>
              <p:cNvSpPr/>
              <p:nvPr/>
            </p:nvSpPr>
            <p:spPr>
              <a:xfrm>
                <a:off x="1966668" y="5433918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19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6BCB257-4A85-44A8-B285-8198BC64DF1C}"/>
                </a:ext>
              </a:extLst>
            </p:cNvPr>
            <p:cNvGrpSpPr/>
            <p:nvPr/>
          </p:nvGrpSpPr>
          <p:grpSpPr>
            <a:xfrm>
              <a:off x="1602084" y="5548608"/>
              <a:ext cx="1404000" cy="324000"/>
              <a:chOff x="1966668" y="5008695"/>
              <a:chExt cx="1404000" cy="32400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23ECE30-FEF6-426E-8463-3C1F34830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90668" y="5008695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23ECE30-FEF6-426E-8463-3C1F348307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0668" y="5008695"/>
                    <a:ext cx="1080000" cy="324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EE7B6AA-C89C-49FB-B692-61B9CEC49295}"/>
                  </a:ext>
                </a:extLst>
              </p:cNvPr>
              <p:cNvSpPr/>
              <p:nvPr/>
            </p:nvSpPr>
            <p:spPr>
              <a:xfrm>
                <a:off x="1966668" y="5008695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rgbClr val="002060"/>
                    </a:solidFill>
                  </a:rPr>
                  <a:t>20</a:t>
                </a:r>
                <a:endParaRPr lang="en-NL" sz="900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46D07DC-5D92-41D0-9404-57E0A1A208F9}"/>
              </a:ext>
            </a:extLst>
          </p:cNvPr>
          <p:cNvGrpSpPr/>
          <p:nvPr/>
        </p:nvGrpSpPr>
        <p:grpSpPr>
          <a:xfrm>
            <a:off x="4590865" y="3284984"/>
            <a:ext cx="1404000" cy="324000"/>
            <a:chOff x="1959891" y="3679122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1143FE3-FDE2-4E40-BE0B-FBA1B50EB076}"/>
                    </a:ext>
                  </a:extLst>
                </p:cNvPr>
                <p:cNvSpPr txBox="1"/>
                <p:nvPr/>
              </p:nvSpPr>
              <p:spPr>
                <a:xfrm>
                  <a:off x="2283891" y="367912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1143FE3-FDE2-4E40-BE0B-FBA1B50EB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891" y="3679122"/>
                  <a:ext cx="1080000" cy="324000"/>
                </a:xfrm>
                <a:prstGeom prst="rect">
                  <a:avLst/>
                </a:prstGeom>
                <a:blipFill>
                  <a:blip r:embed="rId11"/>
                  <a:stretch>
                    <a:fillRect b="-12727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A93901F-DA0B-41D6-9381-F92461D95735}"/>
                </a:ext>
              </a:extLst>
            </p:cNvPr>
            <p:cNvSpPr/>
            <p:nvPr/>
          </p:nvSpPr>
          <p:spPr>
            <a:xfrm>
              <a:off x="1959891" y="367912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15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C9BF82-C40F-481D-8409-9E17A9A20E9E}"/>
              </a:ext>
            </a:extLst>
          </p:cNvPr>
          <p:cNvGrpSpPr/>
          <p:nvPr/>
        </p:nvGrpSpPr>
        <p:grpSpPr>
          <a:xfrm>
            <a:off x="4590865" y="4152570"/>
            <a:ext cx="1404000" cy="324000"/>
            <a:chOff x="1966668" y="4133158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0632C3C-7D78-4413-A5BE-D8F3EF4A8D0F}"/>
                    </a:ext>
                  </a:extLst>
                </p:cNvPr>
                <p:cNvSpPr txBox="1"/>
                <p:nvPr/>
              </p:nvSpPr>
              <p:spPr>
                <a:xfrm>
                  <a:off x="2290668" y="4133158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0632C3C-7D78-4413-A5BE-D8F3EF4A8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668" y="4133158"/>
                  <a:ext cx="1080000" cy="324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AFE778-76BF-4D40-9BB6-02A596509F42}"/>
                </a:ext>
              </a:extLst>
            </p:cNvPr>
            <p:cNvSpPr/>
            <p:nvPr/>
          </p:nvSpPr>
          <p:spPr>
            <a:xfrm>
              <a:off x="1966668" y="4133158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17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25EF169-0912-4AE6-B9DE-8E9930152E43}"/>
              </a:ext>
            </a:extLst>
          </p:cNvPr>
          <p:cNvGrpSpPr/>
          <p:nvPr/>
        </p:nvGrpSpPr>
        <p:grpSpPr>
          <a:xfrm>
            <a:off x="4590865" y="4557947"/>
            <a:ext cx="1405947" cy="324000"/>
            <a:chOff x="1966668" y="4583472"/>
            <a:chExt cx="1405947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10FA169-91B4-4044-9536-35BA5CEC9473}"/>
                    </a:ext>
                  </a:extLst>
                </p:cNvPr>
                <p:cNvSpPr txBox="1"/>
                <p:nvPr/>
              </p:nvSpPr>
              <p:spPr>
                <a:xfrm>
                  <a:off x="2292615" y="458347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10FA169-91B4-4044-9536-35BA5CEC9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615" y="4583472"/>
                  <a:ext cx="1080000" cy="324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7490524-BBE8-4B1C-9D40-54A06E9149B6}"/>
                </a:ext>
              </a:extLst>
            </p:cNvPr>
            <p:cNvSpPr/>
            <p:nvPr/>
          </p:nvSpPr>
          <p:spPr>
            <a:xfrm>
              <a:off x="1966668" y="45834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18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98DAD1B-C8CA-4E51-AE34-B962ECDA029A}"/>
              </a:ext>
            </a:extLst>
          </p:cNvPr>
          <p:cNvSpPr txBox="1"/>
          <p:nvPr/>
        </p:nvSpPr>
        <p:spPr>
          <a:xfrm rot="5400000">
            <a:off x="86506" y="335666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pPr algn="ctr"/>
            <a:r>
              <a:rPr lang="en-US" noProof="0" dirty="0">
                <a:solidFill>
                  <a:schemeClr val="bg2"/>
                </a:solidFill>
              </a:rPr>
              <a:t>Algorithm</a:t>
            </a:r>
            <a:endParaRPr lang="en-NL" noProof="0" dirty="0" err="1">
              <a:solidFill>
                <a:schemeClr val="bg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BE42A-1AB8-4A88-B831-25C78AA57968}"/>
              </a:ext>
            </a:extLst>
          </p:cNvPr>
          <p:cNvCxnSpPr>
            <a:stCxn id="84" idx="2"/>
          </p:cNvCxnSpPr>
          <p:nvPr/>
        </p:nvCxnSpPr>
        <p:spPr>
          <a:xfrm>
            <a:off x="8077963" y="1927683"/>
            <a:ext cx="0" cy="277182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AC4C32-553C-471D-9DC9-75A7A7D037E0}"/>
              </a:ext>
            </a:extLst>
          </p:cNvPr>
          <p:cNvCxnSpPr>
            <a:endCxn id="91" idx="2"/>
          </p:cNvCxnSpPr>
          <p:nvPr/>
        </p:nvCxnSpPr>
        <p:spPr>
          <a:xfrm flipV="1">
            <a:off x="11258856" y="1930261"/>
            <a:ext cx="0" cy="27460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351E06-5E1E-4E4B-BE65-C248E1126846}"/>
              </a:ext>
            </a:extLst>
          </p:cNvPr>
          <p:cNvSpPr/>
          <p:nvPr/>
        </p:nvSpPr>
        <p:spPr>
          <a:xfrm>
            <a:off x="8248246" y="2782467"/>
            <a:ext cx="3550607" cy="246927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576E641-4B21-48BF-84B5-285EE4711E00}"/>
                  </a:ext>
                </a:extLst>
              </p:cNvPr>
              <p:cNvSpPr txBox="1"/>
              <p:nvPr/>
            </p:nvSpPr>
            <p:spPr>
              <a:xfrm>
                <a:off x="8634353" y="2560408"/>
                <a:ext cx="136815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txBody>
              <a:bodyPr wrap="square" lIns="108000" tIns="108000" rIns="108000" bIns="108000" rtlCol="0" anchor="ctr">
                <a:noAutofit/>
              </a:bodyPr>
              <a:lstStyle/>
              <a:p>
                <a:pPr algn="ctr"/>
                <a:r>
                  <a:rPr lang="en-US" noProof="0" dirty="0">
                    <a:solidFill>
                      <a:schemeClr val="bg2"/>
                    </a:solidFill>
                  </a:rPr>
                  <a:t>Step-size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L" noProof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NL" noProof="0" dirty="0" err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576E641-4B21-48BF-84B5-285EE471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353" y="2560408"/>
                <a:ext cx="1368152" cy="432048"/>
              </a:xfrm>
              <a:prstGeom prst="rect">
                <a:avLst/>
              </a:prstGeom>
              <a:blipFill>
                <a:blip r:embed="rId14"/>
                <a:stretch>
                  <a:fillRect b="-12329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A985C9-E419-4CE8-9A55-0D4E2EDA527B}"/>
              </a:ext>
            </a:extLst>
          </p:cNvPr>
          <p:cNvCxnSpPr>
            <a:cxnSpLocks/>
            <a:stCxn id="117" idx="1"/>
            <a:endCxn id="107" idx="3"/>
          </p:cNvCxnSpPr>
          <p:nvPr/>
        </p:nvCxnSpPr>
        <p:spPr>
          <a:xfrm flipH="1" flipV="1">
            <a:off x="6978169" y="4015375"/>
            <a:ext cx="1270077" cy="172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C8EE6B2-4E17-4445-8D57-DD85AAB3041D}"/>
              </a:ext>
            </a:extLst>
          </p:cNvPr>
          <p:cNvSpPr txBox="1"/>
          <p:nvPr/>
        </p:nvSpPr>
        <p:spPr>
          <a:xfrm>
            <a:off x="7322952" y="3824714"/>
            <a:ext cx="693854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pPr algn="ctr"/>
            <a:r>
              <a:rPr lang="en-US" noProof="0" dirty="0">
                <a:solidFill>
                  <a:schemeClr val="bg2"/>
                </a:solidFill>
              </a:rPr>
              <a:t>help</a:t>
            </a:r>
            <a:endParaRPr lang="en-NL" noProof="0" dirty="0" err="1">
              <a:solidFill>
                <a:schemeClr val="bg2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C78A566-798D-4636-A0AC-C7046806F93F}"/>
              </a:ext>
            </a:extLst>
          </p:cNvPr>
          <p:cNvCxnSpPr>
            <a:cxnSpLocks/>
            <a:stCxn id="107" idx="3"/>
            <a:endCxn id="109" idx="3"/>
          </p:cNvCxnSpPr>
          <p:nvPr/>
        </p:nvCxnSpPr>
        <p:spPr>
          <a:xfrm flipH="1" flipV="1">
            <a:off x="5994865" y="3446984"/>
            <a:ext cx="983304" cy="568391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501E77D-1ADB-45A1-82A6-A375593FF17B}"/>
              </a:ext>
            </a:extLst>
          </p:cNvPr>
          <p:cNvCxnSpPr>
            <a:cxnSpLocks/>
            <a:stCxn id="107" idx="3"/>
            <a:endCxn id="115" idx="3"/>
          </p:cNvCxnSpPr>
          <p:nvPr/>
        </p:nvCxnSpPr>
        <p:spPr>
          <a:xfrm flipH="1">
            <a:off x="5996812" y="4015375"/>
            <a:ext cx="981357" cy="70457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B79D7F5-5C4B-445B-A107-92E7DAE9D0D8}"/>
              </a:ext>
            </a:extLst>
          </p:cNvPr>
          <p:cNvSpPr/>
          <p:nvPr/>
        </p:nvSpPr>
        <p:spPr>
          <a:xfrm>
            <a:off x="1165928" y="2781186"/>
            <a:ext cx="2412306" cy="24731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F009EF6E-9D4B-4301-BF28-971E4015C5E4}"/>
              </a:ext>
            </a:extLst>
          </p:cNvPr>
          <p:cNvSpPr/>
          <p:nvPr/>
        </p:nvSpPr>
        <p:spPr>
          <a:xfrm>
            <a:off x="8617963" y="3112320"/>
            <a:ext cx="1404000" cy="648000"/>
          </a:xfrm>
          <a:prstGeom prst="wedgeRectCallout">
            <a:avLst>
              <a:gd name="adj1" fmla="val -20908"/>
              <a:gd name="adj2" fmla="val -42592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w-relative step-size</a:t>
            </a:r>
            <a:endParaRPr lang="en-NL" dirty="0">
              <a:solidFill>
                <a:srgbClr val="002060"/>
              </a:solidFill>
            </a:endParaRP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34908030-D93C-4191-8DC8-84EC9AABEE87}"/>
              </a:ext>
            </a:extLst>
          </p:cNvPr>
          <p:cNvSpPr/>
          <p:nvPr/>
        </p:nvSpPr>
        <p:spPr>
          <a:xfrm>
            <a:off x="10239792" y="3087102"/>
            <a:ext cx="1404000" cy="648000"/>
          </a:xfrm>
          <a:prstGeom prst="wedgeRectCallout">
            <a:avLst>
              <a:gd name="adj1" fmla="val -47642"/>
              <a:gd name="adj2" fmla="val -656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x-relative step-size</a:t>
            </a:r>
            <a:endParaRPr lang="en-NL" dirty="0">
              <a:solidFill>
                <a:srgbClr val="002060"/>
              </a:solidFill>
            </a:endParaRPr>
          </a:p>
        </p:txBody>
      </p:sp>
      <p:sp>
        <p:nvSpPr>
          <p:cNvPr id="131" name="Speech Bubble: Rectangle 130">
            <a:extLst>
              <a:ext uri="{FF2B5EF4-FFF2-40B4-BE49-F238E27FC236}">
                <a16:creationId xmlns:a16="http://schemas.microsoft.com/office/drawing/2014/main" id="{A0A0EEB8-07BB-4D08-A486-E839BE5B807D}"/>
              </a:ext>
            </a:extLst>
          </p:cNvPr>
          <p:cNvSpPr/>
          <p:nvPr/>
        </p:nvSpPr>
        <p:spPr>
          <a:xfrm>
            <a:off x="10245917" y="3820975"/>
            <a:ext cx="1404000" cy="648000"/>
          </a:xfrm>
          <a:prstGeom prst="wedgeRectCallout">
            <a:avLst>
              <a:gd name="adj1" fmla="val -47641"/>
              <a:gd name="adj2" fmla="val -795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y-relative step-size</a:t>
            </a:r>
            <a:endParaRPr lang="en-NL" dirty="0">
              <a:solidFill>
                <a:srgbClr val="002060"/>
              </a:solidFill>
            </a:endParaRPr>
          </a:p>
        </p:txBody>
      </p:sp>
      <p:sp>
        <p:nvSpPr>
          <p:cNvPr id="132" name="Speech Bubble: Rectangle 131">
            <a:extLst>
              <a:ext uri="{FF2B5EF4-FFF2-40B4-BE49-F238E27FC236}">
                <a16:creationId xmlns:a16="http://schemas.microsoft.com/office/drawing/2014/main" id="{C6711435-82DF-4764-9647-48C00FB95043}"/>
              </a:ext>
            </a:extLst>
          </p:cNvPr>
          <p:cNvSpPr/>
          <p:nvPr/>
        </p:nvSpPr>
        <p:spPr>
          <a:xfrm>
            <a:off x="10239792" y="4557947"/>
            <a:ext cx="1404000" cy="648000"/>
          </a:xfrm>
          <a:prstGeom prst="wedgeRectCallout">
            <a:avLst>
              <a:gd name="adj1" fmla="val -34857"/>
              <a:gd name="adj2" fmla="val 1794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z-relative step-size</a:t>
            </a:r>
            <a:endParaRPr lang="en-N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89734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1224136"/>
          </a:xfrm>
        </p:spPr>
        <p:txBody>
          <a:bodyPr/>
          <a:lstStyle/>
          <a:p>
            <a:r>
              <a:rPr lang="nl-NL" dirty="0"/>
              <a:t>3. Researching (4/</a:t>
            </a:r>
            <a:r>
              <a:rPr lang="en-US" dirty="0"/>
              <a:t>)</a:t>
            </a:r>
            <a:br>
              <a:rPr lang="en-US" dirty="0"/>
            </a:br>
            <a:r>
              <a:rPr lang="nl-NL" sz="2800" dirty="0"/>
              <a:t>3.1 Unified Terminologies (4/)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35</a:t>
            </a:fld>
            <a:endParaRPr lang="nl-N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3CA96B-C997-4B95-8905-048FB80E8D85}"/>
              </a:ext>
            </a:extLst>
          </p:cNvPr>
          <p:cNvGrpSpPr/>
          <p:nvPr/>
        </p:nvGrpSpPr>
        <p:grpSpPr>
          <a:xfrm>
            <a:off x="1846069" y="5158773"/>
            <a:ext cx="1404000" cy="324000"/>
            <a:chOff x="7273044" y="3837633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22F28C-1141-47F0-9E4F-CA83C547E48E}"/>
                    </a:ext>
                  </a:extLst>
                </p:cNvPr>
                <p:cNvSpPr txBox="1"/>
                <p:nvPr/>
              </p:nvSpPr>
              <p:spPr>
                <a:xfrm>
                  <a:off x="7597044" y="3837633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22F28C-1141-47F0-9E4F-CA83C547E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044" y="3837633"/>
                  <a:ext cx="1080000" cy="324000"/>
                </a:xfrm>
                <a:prstGeom prst="rect">
                  <a:avLst/>
                </a:prstGeom>
                <a:blipFill>
                  <a:blip r:embed="rId2"/>
                  <a:stretch>
                    <a:fillRect b="-12727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A5D5CC-6657-4241-BD18-214F2D19C008}"/>
                </a:ext>
              </a:extLst>
            </p:cNvPr>
            <p:cNvSpPr/>
            <p:nvPr/>
          </p:nvSpPr>
          <p:spPr>
            <a:xfrm>
              <a:off x="7273044" y="3837633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7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57A17F-6331-4F88-80C9-E3C7019D0305}"/>
              </a:ext>
            </a:extLst>
          </p:cNvPr>
          <p:cNvGrpSpPr/>
          <p:nvPr/>
        </p:nvGrpSpPr>
        <p:grpSpPr>
          <a:xfrm>
            <a:off x="5505151" y="4158931"/>
            <a:ext cx="1080000" cy="1116604"/>
            <a:chOff x="7765821" y="2922172"/>
            <a:chExt cx="1080000" cy="1116604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7A5F28-ACF7-4C32-92D0-AC66318F19B1}"/>
                    </a:ext>
                  </a:extLst>
                </p:cNvPr>
                <p:cNvSpPr txBox="1"/>
                <p:nvPr/>
              </p:nvSpPr>
              <p:spPr>
                <a:xfrm>
                  <a:off x="7765821" y="3714776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7A5F28-ACF7-4C32-92D0-AC66318F1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821" y="3714776"/>
                  <a:ext cx="1080000" cy="324000"/>
                </a:xfrm>
                <a:prstGeom prst="rect">
                  <a:avLst/>
                </a:prstGeom>
                <a:blipFill>
                  <a:blip r:embed="rId3"/>
                  <a:stretch>
                    <a:fillRect b="-7273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22E8D2-BB17-494C-806D-ACB4EE9E82BC}"/>
                </a:ext>
              </a:extLst>
            </p:cNvPr>
            <p:cNvSpPr/>
            <p:nvPr/>
          </p:nvSpPr>
          <p:spPr>
            <a:xfrm>
              <a:off x="8143821" y="29221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9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E1F0D5-6A38-482E-B985-DA83E85A4A9D}"/>
              </a:ext>
            </a:extLst>
          </p:cNvPr>
          <p:cNvGrpSpPr/>
          <p:nvPr/>
        </p:nvGrpSpPr>
        <p:grpSpPr>
          <a:xfrm>
            <a:off x="3262633" y="4158931"/>
            <a:ext cx="1405700" cy="324000"/>
            <a:chOff x="5871016" y="3001117"/>
            <a:chExt cx="14057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1E5A54-A0BD-432A-A3F0-027A846987BA}"/>
                    </a:ext>
                  </a:extLst>
                </p:cNvPr>
                <p:cNvSpPr txBox="1"/>
                <p:nvPr/>
              </p:nvSpPr>
              <p:spPr>
                <a:xfrm>
                  <a:off x="6196716" y="300111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1E5A54-A0BD-432A-A3F0-027A84698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716" y="3001117"/>
                  <a:ext cx="1080000" cy="324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643E53-8D60-4CD2-B5BA-C528DF7905CC}"/>
                </a:ext>
              </a:extLst>
            </p:cNvPr>
            <p:cNvSpPr/>
            <p:nvPr/>
          </p:nvSpPr>
          <p:spPr>
            <a:xfrm>
              <a:off x="5871016" y="300111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559177-E0AF-4B95-80C2-BE280C81A90F}"/>
              </a:ext>
            </a:extLst>
          </p:cNvPr>
          <p:cNvGrpSpPr/>
          <p:nvPr/>
        </p:nvGrpSpPr>
        <p:grpSpPr>
          <a:xfrm>
            <a:off x="3465548" y="3537434"/>
            <a:ext cx="1404000" cy="324000"/>
            <a:chOff x="5674769" y="4864971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B538C7-EE95-4C3D-A5E2-753DAB1D54BE}"/>
                    </a:ext>
                  </a:extLst>
                </p:cNvPr>
                <p:cNvSpPr txBox="1"/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B538C7-EE95-4C3D-A5E2-753DAB1D5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blipFill>
                  <a:blip r:embed="rId5"/>
                  <a:stretch>
                    <a:fillRect b="-14545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B9574A-F06B-42ED-86F0-FB8F1976C035}"/>
                </a:ext>
              </a:extLst>
            </p:cNvPr>
            <p:cNvSpPr/>
            <p:nvPr/>
          </p:nvSpPr>
          <p:spPr>
            <a:xfrm>
              <a:off x="5674769" y="4864971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16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13C408C-537F-463B-ABB1-1072CA7301B5}"/>
              </a:ext>
            </a:extLst>
          </p:cNvPr>
          <p:cNvGrpSpPr/>
          <p:nvPr/>
        </p:nvGrpSpPr>
        <p:grpSpPr>
          <a:xfrm>
            <a:off x="1856310" y="4658852"/>
            <a:ext cx="1406323" cy="324000"/>
            <a:chOff x="7781242" y="2590024"/>
            <a:chExt cx="1406323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1D32DC-4561-4599-B7F9-EF01AE4116D1}"/>
                    </a:ext>
                  </a:extLst>
                </p:cNvPr>
                <p:cNvSpPr txBox="1"/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1D32DC-4561-4599-B7F9-EF01AE411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blipFill>
                  <a:blip r:embed="rId6"/>
                  <a:stretch>
                    <a:fillRect l="-1676" r="-2793" b="-18182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B73253-461C-4995-BA89-EE56FDBAE201}"/>
                </a:ext>
              </a:extLst>
            </p:cNvPr>
            <p:cNvSpPr/>
            <p:nvPr/>
          </p:nvSpPr>
          <p:spPr>
            <a:xfrm>
              <a:off x="7781242" y="2590024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10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A893C4E-1C6A-4EC7-B753-EC7F3AF8CBD9}"/>
              </a:ext>
            </a:extLst>
          </p:cNvPr>
          <p:cNvGrpSpPr/>
          <p:nvPr/>
        </p:nvGrpSpPr>
        <p:grpSpPr>
          <a:xfrm>
            <a:off x="1858633" y="3002345"/>
            <a:ext cx="1404000" cy="324000"/>
            <a:chOff x="9177770" y="3778979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B357F45-BB55-490C-924F-16678153C52A}"/>
                    </a:ext>
                  </a:extLst>
                </p:cNvPr>
                <p:cNvSpPr txBox="1"/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B357F45-BB55-490C-924F-16678153C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DF16C63-4FB1-4D6D-BD17-218358F29FFC}"/>
                </a:ext>
              </a:extLst>
            </p:cNvPr>
            <p:cNvSpPr/>
            <p:nvPr/>
          </p:nvSpPr>
          <p:spPr>
            <a:xfrm>
              <a:off x="9177770" y="3778979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11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8B752A9-54FA-428A-A0D3-A42D2423D5FC}"/>
              </a:ext>
            </a:extLst>
          </p:cNvPr>
          <p:cNvGrpSpPr/>
          <p:nvPr/>
        </p:nvGrpSpPr>
        <p:grpSpPr>
          <a:xfrm>
            <a:off x="1860459" y="3537434"/>
            <a:ext cx="1402174" cy="324000"/>
            <a:chOff x="8662710" y="5259317"/>
            <a:chExt cx="1402174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8A5430-3D7E-4D5E-9D92-3A40ED09AFDF}"/>
                    </a:ext>
                  </a:extLst>
                </p:cNvPr>
                <p:cNvSpPr txBox="1"/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𝐼𝑛𝑖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8A5430-3D7E-4D5E-9D92-3A40ED09A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EA2B01A-FA8C-4DFD-BE04-713FC058EC2E}"/>
                </a:ext>
              </a:extLst>
            </p:cNvPr>
            <p:cNvSpPr/>
            <p:nvPr/>
          </p:nvSpPr>
          <p:spPr>
            <a:xfrm>
              <a:off x="8662710" y="525931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14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5F18CE-D3DF-4DCA-BC62-8FAF61DECFC7}"/>
              </a:ext>
            </a:extLst>
          </p:cNvPr>
          <p:cNvGrpSpPr/>
          <p:nvPr/>
        </p:nvGrpSpPr>
        <p:grpSpPr>
          <a:xfrm>
            <a:off x="1858633" y="4158931"/>
            <a:ext cx="1405700" cy="324000"/>
            <a:chOff x="7577283" y="2949175"/>
            <a:chExt cx="1405700" cy="324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9062A1E-C553-43B8-A7C5-78EA16950810}"/>
                    </a:ext>
                  </a:extLst>
                </p:cNvPr>
                <p:cNvSpPr txBox="1"/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9062A1E-C553-43B8-A7C5-78EA16950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96C89A-3DA4-48F9-BE7A-A0CC64368C7F}"/>
                </a:ext>
              </a:extLst>
            </p:cNvPr>
            <p:cNvSpPr/>
            <p:nvPr/>
          </p:nvSpPr>
          <p:spPr>
            <a:xfrm>
              <a:off x="7577283" y="2949175"/>
              <a:ext cx="324000" cy="3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ijdelijke aanduiding voor verticale tekst 7">
                <a:extLst>
                  <a:ext uri="{FF2B5EF4-FFF2-40B4-BE49-F238E27FC236}">
                    <a16:creationId xmlns:a16="http://schemas.microsoft.com/office/drawing/2014/main" id="{4F988000-B561-41BD-9F35-463921BD56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503" y="1761001"/>
                <a:ext cx="5694513" cy="443864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4" indent="-285750">
                  <a:buFont typeface="Arial" panose="020B0604020202020204" pitchFamily="34" charset="0"/>
                  <a:buChar char="•"/>
                </a:pPr>
                <a:r>
                  <a:rPr lang="nl-NL" sz="2400" dirty="0">
                    <a:solidFill>
                      <a:srgbClr val="002060"/>
                    </a:solidFill>
                  </a:rPr>
                  <a:t>Relationship and step-size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nl-NL" dirty="0">
                  <a:solidFill>
                    <a:srgbClr val="002060"/>
                  </a:solidFill>
                </a:endParaRP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nl-NL" b="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9" name="Tijdelijke aanduiding voor verticale tekst 7">
                <a:extLst>
                  <a:ext uri="{FF2B5EF4-FFF2-40B4-BE49-F238E27FC236}">
                    <a16:creationId xmlns:a16="http://schemas.microsoft.com/office/drawing/2014/main" id="{4F988000-B561-41BD-9F35-463921BD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03" y="1761001"/>
                <a:ext cx="5694513" cy="443864"/>
              </a:xfrm>
              <a:prstGeom prst="rect">
                <a:avLst/>
              </a:prstGeom>
              <a:blipFill>
                <a:blip r:embed="rId10"/>
                <a:stretch>
                  <a:fillRect l="-2998" t="-30137" b="-1506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917B65D8-AE48-48B2-BFB3-B256818E5879}"/>
              </a:ext>
            </a:extLst>
          </p:cNvPr>
          <p:cNvSpPr/>
          <p:nvPr/>
        </p:nvSpPr>
        <p:spPr>
          <a:xfrm>
            <a:off x="6819255" y="2065466"/>
            <a:ext cx="1404000" cy="648000"/>
          </a:xfrm>
          <a:prstGeom prst="wedgeRectCallout">
            <a:avLst>
              <a:gd name="adj1" fmla="val -20908"/>
              <a:gd name="adj2" fmla="val -425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9F8E5DFF-B682-412F-A9CF-36470231A00F}"/>
              </a:ext>
            </a:extLst>
          </p:cNvPr>
          <p:cNvSpPr/>
          <p:nvPr/>
        </p:nvSpPr>
        <p:spPr>
          <a:xfrm>
            <a:off x="8981073" y="2065466"/>
            <a:ext cx="1404000" cy="648000"/>
          </a:xfrm>
          <a:prstGeom prst="wedgeRectCallout">
            <a:avLst>
              <a:gd name="adj1" fmla="val -47642"/>
              <a:gd name="adj2" fmla="val -65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65BC19B9-135A-4A11-82A6-8375A21D1915}"/>
              </a:ext>
            </a:extLst>
          </p:cNvPr>
          <p:cNvSpPr/>
          <p:nvPr/>
        </p:nvSpPr>
        <p:spPr>
          <a:xfrm>
            <a:off x="8979495" y="2882450"/>
            <a:ext cx="1404000" cy="648000"/>
          </a:xfrm>
          <a:prstGeom prst="wedgeRectCallout">
            <a:avLst>
              <a:gd name="adj1" fmla="val -47641"/>
              <a:gd name="adj2" fmla="val -7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24" name="Speech Bubble: Rectangle 123">
            <a:extLst>
              <a:ext uri="{FF2B5EF4-FFF2-40B4-BE49-F238E27FC236}">
                <a16:creationId xmlns:a16="http://schemas.microsoft.com/office/drawing/2014/main" id="{986977DC-B785-419B-A1A3-2CABC506D4EE}"/>
              </a:ext>
            </a:extLst>
          </p:cNvPr>
          <p:cNvSpPr/>
          <p:nvPr/>
        </p:nvSpPr>
        <p:spPr>
          <a:xfrm>
            <a:off x="8979495" y="3699434"/>
            <a:ext cx="1404000" cy="648000"/>
          </a:xfrm>
          <a:prstGeom prst="wedgeRectCallout">
            <a:avLst>
              <a:gd name="adj1" fmla="val -34857"/>
              <a:gd name="adj2" fmla="val 179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z-relative step-size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49159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1224136"/>
          </a:xfrm>
        </p:spPr>
        <p:txBody>
          <a:bodyPr/>
          <a:lstStyle/>
          <a:p>
            <a:r>
              <a:rPr lang="nl-NL" dirty="0"/>
              <a:t>3. Researching (4/</a:t>
            </a:r>
            <a:r>
              <a:rPr lang="en-US" dirty="0"/>
              <a:t>)</a:t>
            </a:r>
            <a:br>
              <a:rPr lang="en-US" dirty="0"/>
            </a:br>
            <a:r>
              <a:rPr lang="nl-NL" sz="2800" dirty="0"/>
              <a:t>3.1 Unified Terminologies (4/)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36</a:t>
            </a:fld>
            <a:endParaRPr lang="nl-N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3CE775-046B-4AAB-83A7-0E4B74C6D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3"/>
          <a:stretch/>
        </p:blipFill>
        <p:spPr>
          <a:xfrm>
            <a:off x="408316" y="1628800"/>
            <a:ext cx="4427449" cy="4657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6EBEF2-4D9A-478F-B985-27F62EA90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34" b="16504"/>
          <a:stretch/>
        </p:blipFill>
        <p:spPr>
          <a:xfrm>
            <a:off x="7629099" y="673274"/>
            <a:ext cx="4248472" cy="55114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93CA96B-C997-4B95-8905-048FB80E8D85}"/>
              </a:ext>
            </a:extLst>
          </p:cNvPr>
          <p:cNvGrpSpPr/>
          <p:nvPr/>
        </p:nvGrpSpPr>
        <p:grpSpPr>
          <a:xfrm>
            <a:off x="2014713" y="5846609"/>
            <a:ext cx="1404000" cy="324000"/>
            <a:chOff x="7273044" y="3837633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22F28C-1141-47F0-9E4F-CA83C547E48E}"/>
                    </a:ext>
                  </a:extLst>
                </p:cNvPr>
                <p:cNvSpPr txBox="1"/>
                <p:nvPr/>
              </p:nvSpPr>
              <p:spPr>
                <a:xfrm>
                  <a:off x="7597044" y="3837633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22F28C-1141-47F0-9E4F-CA83C547E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044" y="3837633"/>
                  <a:ext cx="1080000" cy="324000"/>
                </a:xfrm>
                <a:prstGeom prst="rect">
                  <a:avLst/>
                </a:prstGeom>
                <a:blipFill>
                  <a:blip r:embed="rId4"/>
                  <a:stretch>
                    <a:fillRect b="-12727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A5D5CC-6657-4241-BD18-214F2D19C008}"/>
                </a:ext>
              </a:extLst>
            </p:cNvPr>
            <p:cNvSpPr/>
            <p:nvPr/>
          </p:nvSpPr>
          <p:spPr>
            <a:xfrm>
              <a:off x="7273044" y="3837633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7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57A17F-6331-4F88-80C9-E3C7019D0305}"/>
              </a:ext>
            </a:extLst>
          </p:cNvPr>
          <p:cNvGrpSpPr/>
          <p:nvPr/>
        </p:nvGrpSpPr>
        <p:grpSpPr>
          <a:xfrm>
            <a:off x="2908150" y="4186615"/>
            <a:ext cx="1404000" cy="324000"/>
            <a:chOff x="8143821" y="2922172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7A5F28-ACF7-4C32-92D0-AC66318F19B1}"/>
                    </a:ext>
                  </a:extLst>
                </p:cNvPr>
                <p:cNvSpPr txBox="1"/>
                <p:nvPr/>
              </p:nvSpPr>
              <p:spPr>
                <a:xfrm>
                  <a:off x="8467821" y="292217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7A5F28-ACF7-4C32-92D0-AC66318F1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821" y="2922172"/>
                  <a:ext cx="1080000" cy="324000"/>
                </a:xfrm>
                <a:prstGeom prst="rect">
                  <a:avLst/>
                </a:prstGeom>
                <a:blipFill>
                  <a:blip r:embed="rId5"/>
                  <a:stretch>
                    <a:fillRect b="-7273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22E8D2-BB17-494C-806D-ACB4EE9E82BC}"/>
                </a:ext>
              </a:extLst>
            </p:cNvPr>
            <p:cNvSpPr/>
            <p:nvPr/>
          </p:nvSpPr>
          <p:spPr>
            <a:xfrm>
              <a:off x="8143821" y="29221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9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E1F0D5-6A38-482E-B985-DA83E85A4A9D}"/>
              </a:ext>
            </a:extLst>
          </p:cNvPr>
          <p:cNvGrpSpPr/>
          <p:nvPr/>
        </p:nvGrpSpPr>
        <p:grpSpPr>
          <a:xfrm>
            <a:off x="6221027" y="944129"/>
            <a:ext cx="1405700" cy="324000"/>
            <a:chOff x="5871016" y="3001117"/>
            <a:chExt cx="14057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1E5A54-A0BD-432A-A3F0-027A846987BA}"/>
                    </a:ext>
                  </a:extLst>
                </p:cNvPr>
                <p:cNvSpPr txBox="1"/>
                <p:nvPr/>
              </p:nvSpPr>
              <p:spPr>
                <a:xfrm>
                  <a:off x="6196716" y="300111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1E5A54-A0BD-432A-A3F0-027A84698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716" y="3001117"/>
                  <a:ext cx="1080000" cy="324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643E53-8D60-4CD2-B5BA-C528DF7905CC}"/>
                </a:ext>
              </a:extLst>
            </p:cNvPr>
            <p:cNvSpPr/>
            <p:nvPr/>
          </p:nvSpPr>
          <p:spPr>
            <a:xfrm>
              <a:off x="5871016" y="300111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559177-E0AF-4B95-80C2-BE280C81A90F}"/>
              </a:ext>
            </a:extLst>
          </p:cNvPr>
          <p:cNvGrpSpPr/>
          <p:nvPr/>
        </p:nvGrpSpPr>
        <p:grpSpPr>
          <a:xfrm>
            <a:off x="6683744" y="2014306"/>
            <a:ext cx="1404000" cy="324000"/>
            <a:chOff x="5674769" y="4864971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B538C7-EE95-4C3D-A5E2-753DAB1D54BE}"/>
                    </a:ext>
                  </a:extLst>
                </p:cNvPr>
                <p:cNvSpPr txBox="1"/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B538C7-EE95-4C3D-A5E2-753DAB1D5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B9574A-F06B-42ED-86F0-FB8F1976C035}"/>
                </a:ext>
              </a:extLst>
            </p:cNvPr>
            <p:cNvSpPr/>
            <p:nvPr/>
          </p:nvSpPr>
          <p:spPr>
            <a:xfrm>
              <a:off x="5674769" y="4864971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16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6DF9A4-7C59-4CB7-B052-52814FE90DFF}"/>
              </a:ext>
            </a:extLst>
          </p:cNvPr>
          <p:cNvGrpSpPr/>
          <p:nvPr/>
        </p:nvGrpSpPr>
        <p:grpSpPr>
          <a:xfrm>
            <a:off x="2694728" y="4977208"/>
            <a:ext cx="1404000" cy="324000"/>
            <a:chOff x="1962214" y="2915272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964BF9D-344F-4023-A91E-186F3F6E078B}"/>
                    </a:ext>
                  </a:extLst>
                </p:cNvPr>
                <p:cNvSpPr txBox="1"/>
                <p:nvPr/>
              </p:nvSpPr>
              <p:spPr>
                <a:xfrm>
                  <a:off x="2286214" y="291527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964BF9D-344F-4023-A91E-186F3F6E0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214" y="2915272"/>
                  <a:ext cx="1080000" cy="324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A989C7-0D96-4A94-B0FA-5B213CE972BB}"/>
                </a:ext>
              </a:extLst>
            </p:cNvPr>
            <p:cNvSpPr/>
            <p:nvPr/>
          </p:nvSpPr>
          <p:spPr>
            <a:xfrm>
              <a:off x="1962214" y="29152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C00AE7-9000-4C5C-A96D-FF56C3872D1D}"/>
              </a:ext>
            </a:extLst>
          </p:cNvPr>
          <p:cNvGrpSpPr/>
          <p:nvPr/>
        </p:nvGrpSpPr>
        <p:grpSpPr>
          <a:xfrm>
            <a:off x="2374441" y="5301208"/>
            <a:ext cx="1404000" cy="324000"/>
            <a:chOff x="2086507" y="2415423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C1DEEE7-26D4-4E13-B7D6-AA6AA52EAB29}"/>
                    </a:ext>
                  </a:extLst>
                </p:cNvPr>
                <p:cNvSpPr txBox="1"/>
                <p:nvPr/>
              </p:nvSpPr>
              <p:spPr>
                <a:xfrm>
                  <a:off x="2410507" y="2415423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()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C1DEEE7-26D4-4E13-B7D6-AA6AA52E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507" y="2415423"/>
                  <a:ext cx="1080000" cy="324000"/>
                </a:xfrm>
                <a:prstGeom prst="rect">
                  <a:avLst/>
                </a:prstGeom>
                <a:blipFill>
                  <a:blip r:embed="rId9"/>
                  <a:stretch>
                    <a:fillRect b="-14545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CA19D6-6FBB-4B19-B28B-BCD8967A7FC7}"/>
                </a:ext>
              </a:extLst>
            </p:cNvPr>
            <p:cNvSpPr/>
            <p:nvPr/>
          </p:nvSpPr>
          <p:spPr>
            <a:xfrm>
              <a:off x="2086507" y="2415423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15AAB6-6F9E-461E-ADA3-C917490DB454}"/>
              </a:ext>
            </a:extLst>
          </p:cNvPr>
          <p:cNvGrpSpPr/>
          <p:nvPr/>
        </p:nvGrpSpPr>
        <p:grpSpPr>
          <a:xfrm>
            <a:off x="1564914" y="4510615"/>
            <a:ext cx="1402820" cy="324000"/>
            <a:chOff x="3975062" y="2420745"/>
            <a:chExt cx="140282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F3D0532-ABC4-4440-B894-F6D118A9B471}"/>
                    </a:ext>
                  </a:extLst>
                </p:cNvPr>
                <p:cNvSpPr txBox="1"/>
                <p:nvPr/>
              </p:nvSpPr>
              <p:spPr>
                <a:xfrm>
                  <a:off x="4297882" y="2420745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F3D0532-ABC4-4440-B894-F6D118A9B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882" y="2420745"/>
                  <a:ext cx="1080000" cy="324000"/>
                </a:xfrm>
                <a:prstGeom prst="rect">
                  <a:avLst/>
                </a:prstGeom>
                <a:blipFill>
                  <a:blip r:embed="rId10"/>
                  <a:stretch>
                    <a:fillRect l="-1676" r="-1676" b="-16364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BB7DE7-CC38-46BE-A111-6EF093E43A2F}"/>
                </a:ext>
              </a:extLst>
            </p:cNvPr>
            <p:cNvSpPr/>
            <p:nvPr/>
          </p:nvSpPr>
          <p:spPr>
            <a:xfrm>
              <a:off x="3975062" y="2420745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4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B8CC7A-6B6A-49B1-9E48-1E7AE849F79E}"/>
              </a:ext>
            </a:extLst>
          </p:cNvPr>
          <p:cNvGrpSpPr/>
          <p:nvPr/>
        </p:nvGrpSpPr>
        <p:grpSpPr>
          <a:xfrm>
            <a:off x="892101" y="3633662"/>
            <a:ext cx="1402820" cy="324000"/>
            <a:chOff x="3971773" y="2876382"/>
            <a:chExt cx="140282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677B630-8645-4331-91BC-63320A7F191A}"/>
                    </a:ext>
                  </a:extLst>
                </p:cNvPr>
                <p:cNvSpPr txBox="1"/>
                <p:nvPr/>
              </p:nvSpPr>
              <p:spPr>
                <a:xfrm>
                  <a:off x="4294593" y="287638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677B630-8645-4331-91BC-63320A7F1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593" y="2876382"/>
                  <a:ext cx="1080000" cy="324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7F3F08-1E02-4EB8-991A-0CD1D9B7F384}"/>
                </a:ext>
              </a:extLst>
            </p:cNvPr>
            <p:cNvSpPr/>
            <p:nvPr/>
          </p:nvSpPr>
          <p:spPr>
            <a:xfrm>
              <a:off x="3971773" y="287638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3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894B25-39CB-4486-95EF-E3DDE536CF2C}"/>
              </a:ext>
            </a:extLst>
          </p:cNvPr>
          <p:cNvGrpSpPr/>
          <p:nvPr/>
        </p:nvGrpSpPr>
        <p:grpSpPr>
          <a:xfrm>
            <a:off x="1146925" y="1645065"/>
            <a:ext cx="1407788" cy="324000"/>
            <a:chOff x="3970593" y="3350837"/>
            <a:chExt cx="1407788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60DA07C-F37D-442E-8A7C-D5F1EE7E1BA9}"/>
                    </a:ext>
                  </a:extLst>
                </p:cNvPr>
                <p:cNvSpPr txBox="1"/>
                <p:nvPr/>
              </p:nvSpPr>
              <p:spPr>
                <a:xfrm>
                  <a:off x="4298381" y="335083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60DA07C-F37D-442E-8A7C-D5F1EE7E1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381" y="3350837"/>
                  <a:ext cx="1080000" cy="324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969CE4A-0A41-4DE5-999F-93CF9C2CF7C9}"/>
                </a:ext>
              </a:extLst>
            </p:cNvPr>
            <p:cNvSpPr/>
            <p:nvPr/>
          </p:nvSpPr>
          <p:spPr>
            <a:xfrm>
              <a:off x="3970593" y="335083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5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412E23-ACEE-4B6B-9198-64D2C942F374}"/>
              </a:ext>
            </a:extLst>
          </p:cNvPr>
          <p:cNvGrpSpPr/>
          <p:nvPr/>
        </p:nvGrpSpPr>
        <p:grpSpPr>
          <a:xfrm>
            <a:off x="4098728" y="4977208"/>
            <a:ext cx="1404000" cy="324000"/>
            <a:chOff x="1959891" y="3254438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AADE72-0A1E-4872-B228-ED5295F6FADD}"/>
                    </a:ext>
                  </a:extLst>
                </p:cNvPr>
                <p:cNvSpPr txBox="1"/>
                <p:nvPr/>
              </p:nvSpPr>
              <p:spPr>
                <a:xfrm>
                  <a:off x="2283891" y="3254438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𝐼𝑛𝑖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AADE72-0A1E-4872-B228-ED5295F6F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891" y="3254438"/>
                  <a:ext cx="1080000" cy="324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F66170-0FD5-4FCD-ADF0-C3EB89AEF19E}"/>
                </a:ext>
              </a:extLst>
            </p:cNvPr>
            <p:cNvSpPr/>
            <p:nvPr/>
          </p:nvSpPr>
          <p:spPr>
            <a:xfrm>
              <a:off x="1959891" y="3254438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13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454F81-E1AC-4AC1-8814-A91A074324CB}"/>
              </a:ext>
            </a:extLst>
          </p:cNvPr>
          <p:cNvGrpSpPr/>
          <p:nvPr/>
        </p:nvGrpSpPr>
        <p:grpSpPr>
          <a:xfrm>
            <a:off x="6301672" y="2640794"/>
            <a:ext cx="1404000" cy="324000"/>
            <a:chOff x="1959891" y="3679122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04BFCCA-CC79-4041-9122-71E881AD34BD}"/>
                    </a:ext>
                  </a:extLst>
                </p:cNvPr>
                <p:cNvSpPr txBox="1"/>
                <p:nvPr/>
              </p:nvSpPr>
              <p:spPr>
                <a:xfrm>
                  <a:off x="2283891" y="367912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04BFCCA-CC79-4041-9122-71E881AD3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891" y="3679122"/>
                  <a:ext cx="1080000" cy="324000"/>
                </a:xfrm>
                <a:prstGeom prst="rect">
                  <a:avLst/>
                </a:prstGeom>
                <a:blipFill>
                  <a:blip r:embed="rId14"/>
                  <a:stretch>
                    <a:fillRect b="-14545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E4D324-F0B4-4188-8385-E4F86B1AA18B}"/>
                </a:ext>
              </a:extLst>
            </p:cNvPr>
            <p:cNvSpPr/>
            <p:nvPr/>
          </p:nvSpPr>
          <p:spPr>
            <a:xfrm>
              <a:off x="1959891" y="367912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15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95CF17-A91B-4A9A-80EC-D04382B5B3B1}"/>
              </a:ext>
            </a:extLst>
          </p:cNvPr>
          <p:cNvGrpSpPr/>
          <p:nvPr/>
        </p:nvGrpSpPr>
        <p:grpSpPr>
          <a:xfrm>
            <a:off x="10222091" y="3434596"/>
            <a:ext cx="1404000" cy="324000"/>
            <a:chOff x="1966668" y="4133158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205698E-C1F9-4499-B80E-1CAF8C312DC2}"/>
                    </a:ext>
                  </a:extLst>
                </p:cNvPr>
                <p:cNvSpPr txBox="1"/>
                <p:nvPr/>
              </p:nvSpPr>
              <p:spPr>
                <a:xfrm>
                  <a:off x="2290668" y="4133158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205698E-C1F9-4499-B80E-1CAF8C312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668" y="4133158"/>
                  <a:ext cx="1080000" cy="324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4FAB71-70D5-4BFC-8108-6B277A5DD432}"/>
                </a:ext>
              </a:extLst>
            </p:cNvPr>
            <p:cNvSpPr/>
            <p:nvPr/>
          </p:nvSpPr>
          <p:spPr>
            <a:xfrm>
              <a:off x="1966668" y="4133158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17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A6A577-A1A7-44E7-8B04-B60E6BCEE5D9}"/>
              </a:ext>
            </a:extLst>
          </p:cNvPr>
          <p:cNvGrpSpPr/>
          <p:nvPr/>
        </p:nvGrpSpPr>
        <p:grpSpPr>
          <a:xfrm>
            <a:off x="10471624" y="4237074"/>
            <a:ext cx="1405947" cy="324000"/>
            <a:chOff x="1966668" y="4583472"/>
            <a:chExt cx="1405947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6F58F88-73BC-4BC8-99F1-D5DF4C776892}"/>
                    </a:ext>
                  </a:extLst>
                </p:cNvPr>
                <p:cNvSpPr txBox="1"/>
                <p:nvPr/>
              </p:nvSpPr>
              <p:spPr>
                <a:xfrm>
                  <a:off x="2292615" y="458347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6F58F88-73BC-4BC8-99F1-D5DF4C776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615" y="4583472"/>
                  <a:ext cx="1080000" cy="324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A0EF5F-C5DC-4796-A8EC-1993AF7C5D80}"/>
                </a:ext>
              </a:extLst>
            </p:cNvPr>
            <p:cNvSpPr/>
            <p:nvPr/>
          </p:nvSpPr>
          <p:spPr>
            <a:xfrm>
              <a:off x="1966668" y="45834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18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C6CF90F-5796-4EA5-9B48-D39A3E43F066}"/>
              </a:ext>
            </a:extLst>
          </p:cNvPr>
          <p:cNvGrpSpPr/>
          <p:nvPr/>
        </p:nvGrpSpPr>
        <p:grpSpPr>
          <a:xfrm>
            <a:off x="8799610" y="766793"/>
            <a:ext cx="1405947" cy="324000"/>
            <a:chOff x="1966668" y="5433918"/>
            <a:chExt cx="1405947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5B2AB08-44DE-4EE2-8F18-8192C8F2738C}"/>
                    </a:ext>
                  </a:extLst>
                </p:cNvPr>
                <p:cNvSpPr txBox="1"/>
                <p:nvPr/>
              </p:nvSpPr>
              <p:spPr>
                <a:xfrm>
                  <a:off x="2292615" y="5433918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5B2AB08-44DE-4EE2-8F18-8192C8F27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615" y="5433918"/>
                  <a:ext cx="1080000" cy="324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A446A3-AE41-4C06-8D0B-B35ECC02C742}"/>
                </a:ext>
              </a:extLst>
            </p:cNvPr>
            <p:cNvSpPr/>
            <p:nvPr/>
          </p:nvSpPr>
          <p:spPr>
            <a:xfrm>
              <a:off x="1966668" y="5433918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19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87138EE-F2E6-4DCA-BA7E-6DB4A94714C8}"/>
              </a:ext>
            </a:extLst>
          </p:cNvPr>
          <p:cNvGrpSpPr/>
          <p:nvPr/>
        </p:nvGrpSpPr>
        <p:grpSpPr>
          <a:xfrm>
            <a:off x="1402914" y="1947746"/>
            <a:ext cx="1404000" cy="324000"/>
            <a:chOff x="1966668" y="5008695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DB644AA-6B86-4F10-9527-59E778E1EDD3}"/>
                    </a:ext>
                  </a:extLst>
                </p:cNvPr>
                <p:cNvSpPr txBox="1"/>
                <p:nvPr/>
              </p:nvSpPr>
              <p:spPr>
                <a:xfrm>
                  <a:off x="2290668" y="5008695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DB644AA-6B86-4F10-9527-59E778E1E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668" y="5008695"/>
                  <a:ext cx="1080000" cy="324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EEB61D7-622F-4F44-833D-E6FD575E778F}"/>
                </a:ext>
              </a:extLst>
            </p:cNvPr>
            <p:cNvSpPr/>
            <p:nvPr/>
          </p:nvSpPr>
          <p:spPr>
            <a:xfrm>
              <a:off x="1966668" y="5008695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</a:rPr>
                <a:t>20</a:t>
              </a:r>
              <a:endParaRPr lang="en-NL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13C408C-537F-463B-ABB1-1072CA7301B5}"/>
              </a:ext>
            </a:extLst>
          </p:cNvPr>
          <p:cNvGrpSpPr/>
          <p:nvPr/>
        </p:nvGrpSpPr>
        <p:grpSpPr>
          <a:xfrm>
            <a:off x="1501827" y="4186615"/>
            <a:ext cx="1406323" cy="324000"/>
            <a:chOff x="7781242" y="2590024"/>
            <a:chExt cx="1406323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1D32DC-4561-4599-B7F9-EF01AE4116D1}"/>
                    </a:ext>
                  </a:extLst>
                </p:cNvPr>
                <p:cNvSpPr txBox="1"/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1D32DC-4561-4599-B7F9-EF01AE411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blipFill>
                  <a:blip r:embed="rId19"/>
                  <a:stretch>
                    <a:fillRect l="-2235" r="-2235" b="-16364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B73253-461C-4995-BA89-EE56FDBAE201}"/>
                </a:ext>
              </a:extLst>
            </p:cNvPr>
            <p:cNvSpPr/>
            <p:nvPr/>
          </p:nvSpPr>
          <p:spPr>
            <a:xfrm>
              <a:off x="7781242" y="2590024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10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A893C4E-1C6A-4EC7-B753-EC7F3AF8CBD9}"/>
              </a:ext>
            </a:extLst>
          </p:cNvPr>
          <p:cNvGrpSpPr/>
          <p:nvPr/>
        </p:nvGrpSpPr>
        <p:grpSpPr>
          <a:xfrm>
            <a:off x="3314881" y="2640794"/>
            <a:ext cx="1404000" cy="324000"/>
            <a:chOff x="9177770" y="3778979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B357F45-BB55-490C-924F-16678153C52A}"/>
                    </a:ext>
                  </a:extLst>
                </p:cNvPr>
                <p:cNvSpPr txBox="1"/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B357F45-BB55-490C-924F-16678153C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DF16C63-4FB1-4D6D-BD17-218358F29FFC}"/>
                </a:ext>
              </a:extLst>
            </p:cNvPr>
            <p:cNvSpPr/>
            <p:nvPr/>
          </p:nvSpPr>
          <p:spPr>
            <a:xfrm>
              <a:off x="9177770" y="3778979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11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8B752A9-54FA-428A-A0D3-A42D2423D5FC}"/>
              </a:ext>
            </a:extLst>
          </p:cNvPr>
          <p:cNvGrpSpPr/>
          <p:nvPr/>
        </p:nvGrpSpPr>
        <p:grpSpPr>
          <a:xfrm>
            <a:off x="4285195" y="3633662"/>
            <a:ext cx="1402174" cy="324000"/>
            <a:chOff x="8662710" y="5259317"/>
            <a:chExt cx="1402174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8A5430-3D7E-4D5E-9D92-3A40ED09AFDF}"/>
                    </a:ext>
                  </a:extLst>
                </p:cNvPr>
                <p:cNvSpPr txBox="1"/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𝐼𝑛𝑖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8A5430-3D7E-4D5E-9D92-3A40ED09A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EA2B01A-FA8C-4DFD-BE04-713FC058EC2E}"/>
                </a:ext>
              </a:extLst>
            </p:cNvPr>
            <p:cNvSpPr/>
            <p:nvPr/>
          </p:nvSpPr>
          <p:spPr>
            <a:xfrm>
              <a:off x="8662710" y="525931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14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5F18CE-D3DF-4DCA-BC62-8FAF61DECFC7}"/>
              </a:ext>
            </a:extLst>
          </p:cNvPr>
          <p:cNvGrpSpPr/>
          <p:nvPr/>
        </p:nvGrpSpPr>
        <p:grpSpPr>
          <a:xfrm>
            <a:off x="4895972" y="2034776"/>
            <a:ext cx="1405700" cy="324000"/>
            <a:chOff x="7577283" y="2949175"/>
            <a:chExt cx="1405700" cy="324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9062A1E-C553-43B8-A7C5-78EA16950810}"/>
                    </a:ext>
                  </a:extLst>
                </p:cNvPr>
                <p:cNvSpPr txBox="1"/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9062A1E-C553-43B8-A7C5-78EA16950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96C89A-3DA4-48F9-BE7A-A0CC64368C7F}"/>
                </a:ext>
              </a:extLst>
            </p:cNvPr>
            <p:cNvSpPr/>
            <p:nvPr/>
          </p:nvSpPr>
          <p:spPr>
            <a:xfrm>
              <a:off x="7577283" y="2949175"/>
              <a:ext cx="324000" cy="3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502359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338536" y="980728"/>
            <a:ext cx="1512168" cy="432048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b="0" dirty="0">
                <a:solidFill>
                  <a:srgbClr val="002060"/>
                </a:solidFill>
              </a:rPr>
              <a:t>e.g.</a:t>
            </a:r>
            <a:r>
              <a:rPr lang="nl-NL" sz="2400" dirty="0">
                <a:solidFill>
                  <a:srgbClr val="002060"/>
                </a:solidFill>
              </a:rPr>
              <a:t> BA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Researching</a:t>
            </a:r>
            <a:r>
              <a:rPr lang="nl-NL" dirty="0"/>
              <a:t> (2/) : </a:t>
            </a:r>
            <a:r>
              <a:rPr lang="nl-NL" sz="2800" dirty="0"/>
              <a:t>3.1 Unified Terminologies (2/)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37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53"/>
          <a:stretch/>
        </p:blipFill>
        <p:spPr>
          <a:xfrm>
            <a:off x="375583" y="1410187"/>
            <a:ext cx="4427449" cy="46577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r="8034" b="16504"/>
          <a:stretch/>
        </p:blipFill>
        <p:spPr>
          <a:xfrm>
            <a:off x="7395319" y="899183"/>
            <a:ext cx="4248472" cy="55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90491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38</a:t>
            </a:fld>
            <a:endParaRPr lang="nl-NL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8DDE1B-7E60-4ECC-AC63-DD6C935C7AA7}"/>
              </a:ext>
            </a:extLst>
          </p:cNvPr>
          <p:cNvGrpSpPr/>
          <p:nvPr/>
        </p:nvGrpSpPr>
        <p:grpSpPr>
          <a:xfrm>
            <a:off x="6468961" y="2604961"/>
            <a:ext cx="1400989" cy="324000"/>
            <a:chOff x="3973604" y="3818500"/>
            <a:chExt cx="1400989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56E17A7-080D-4130-B5B9-88D296928084}"/>
                    </a:ext>
                  </a:extLst>
                </p:cNvPr>
                <p:cNvSpPr txBox="1"/>
                <p:nvPr/>
              </p:nvSpPr>
              <p:spPr>
                <a:xfrm>
                  <a:off x="4294593" y="3818500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56E17A7-080D-4130-B5B9-88D296928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593" y="3818500"/>
                  <a:ext cx="1080000" cy="324000"/>
                </a:xfrm>
                <a:prstGeom prst="rect">
                  <a:avLst/>
                </a:prstGeom>
                <a:blipFill>
                  <a:blip r:embed="rId2"/>
                  <a:stretch>
                    <a:fillRect b="-18182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87E02E-0881-4731-8ED0-9D6FD3D84427}"/>
                </a:ext>
              </a:extLst>
            </p:cNvPr>
            <p:cNvSpPr/>
            <p:nvPr/>
          </p:nvSpPr>
          <p:spPr>
            <a:xfrm>
              <a:off x="3973604" y="3818500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6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EDAFE00-EB96-40E6-A02B-7327221A4040}"/>
              </a:ext>
            </a:extLst>
          </p:cNvPr>
          <p:cNvGrpSpPr/>
          <p:nvPr/>
        </p:nvGrpSpPr>
        <p:grpSpPr>
          <a:xfrm>
            <a:off x="6467455" y="3175146"/>
            <a:ext cx="1404000" cy="324000"/>
            <a:chOff x="7273044" y="3837633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C81872D-6179-4D4F-BE66-E64371E0F467}"/>
                    </a:ext>
                  </a:extLst>
                </p:cNvPr>
                <p:cNvSpPr txBox="1"/>
                <p:nvPr/>
              </p:nvSpPr>
              <p:spPr>
                <a:xfrm>
                  <a:off x="7597044" y="3837633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C81872D-6179-4D4F-BE66-E64371E0F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044" y="3837633"/>
                  <a:ext cx="1080000" cy="324000"/>
                </a:xfrm>
                <a:prstGeom prst="rect">
                  <a:avLst/>
                </a:prstGeom>
                <a:blipFill>
                  <a:blip r:embed="rId3"/>
                  <a:stretch>
                    <a:fillRect b="-10909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9B46D6-C57A-4291-B071-EBF2BA240C58}"/>
                </a:ext>
              </a:extLst>
            </p:cNvPr>
            <p:cNvSpPr/>
            <p:nvPr/>
          </p:nvSpPr>
          <p:spPr>
            <a:xfrm>
              <a:off x="7273044" y="3837633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7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CCE09A6-CB32-4918-9DD1-F0C8A459043C}"/>
              </a:ext>
            </a:extLst>
          </p:cNvPr>
          <p:cNvGrpSpPr/>
          <p:nvPr/>
        </p:nvGrpSpPr>
        <p:grpSpPr>
          <a:xfrm>
            <a:off x="6467455" y="3745331"/>
            <a:ext cx="1404000" cy="324000"/>
            <a:chOff x="5099328" y="5023550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47C1352-F10C-445B-AC35-F938BE55E3E6}"/>
                    </a:ext>
                  </a:extLst>
                </p:cNvPr>
                <p:cNvSpPr txBox="1"/>
                <p:nvPr/>
              </p:nvSpPr>
              <p:spPr>
                <a:xfrm>
                  <a:off x="5423328" y="5023550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47C1352-F10C-445B-AC35-F938BE55E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328" y="5023550"/>
                  <a:ext cx="1080000" cy="324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8767DA-F1C3-4828-BAE5-C0323F21B01C}"/>
                </a:ext>
              </a:extLst>
            </p:cNvPr>
            <p:cNvSpPr/>
            <p:nvPr/>
          </p:nvSpPr>
          <p:spPr>
            <a:xfrm>
              <a:off x="5099328" y="5023550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rgbClr val="002060"/>
                  </a:solidFill>
                </a:rPr>
                <a:t>8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846926-4676-4678-A488-4B208042F753}"/>
              </a:ext>
            </a:extLst>
          </p:cNvPr>
          <p:cNvGrpSpPr/>
          <p:nvPr/>
        </p:nvGrpSpPr>
        <p:grpSpPr>
          <a:xfrm>
            <a:off x="6467455" y="4315516"/>
            <a:ext cx="1404000" cy="324000"/>
            <a:chOff x="8143821" y="2922172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523F0EA-4960-4B49-BB6E-7A95F8063688}"/>
                    </a:ext>
                  </a:extLst>
                </p:cNvPr>
                <p:cNvSpPr txBox="1"/>
                <p:nvPr/>
              </p:nvSpPr>
              <p:spPr>
                <a:xfrm>
                  <a:off x="8467821" y="292217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523F0EA-4960-4B49-BB6E-7A95F806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821" y="2922172"/>
                  <a:ext cx="1080000" cy="324000"/>
                </a:xfrm>
                <a:prstGeom prst="rect">
                  <a:avLst/>
                </a:prstGeom>
                <a:blipFill>
                  <a:blip r:embed="rId5"/>
                  <a:stretch>
                    <a:fillRect b="-7273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A6E1E33-58C8-4B64-8051-821A5998ED65}"/>
                </a:ext>
              </a:extLst>
            </p:cNvPr>
            <p:cNvSpPr/>
            <p:nvPr/>
          </p:nvSpPr>
          <p:spPr>
            <a:xfrm>
              <a:off x="8143821" y="29221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9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17ECF0-A2B2-4B08-B29C-523CC8FA1DC7}"/>
              </a:ext>
            </a:extLst>
          </p:cNvPr>
          <p:cNvGrpSpPr/>
          <p:nvPr/>
        </p:nvGrpSpPr>
        <p:grpSpPr>
          <a:xfrm>
            <a:off x="6466605" y="2034776"/>
            <a:ext cx="1405700" cy="324000"/>
            <a:chOff x="5871016" y="3001117"/>
            <a:chExt cx="14057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46922CF-FA20-4BED-AFA2-6841388526DA}"/>
                    </a:ext>
                  </a:extLst>
                </p:cNvPr>
                <p:cNvSpPr txBox="1"/>
                <p:nvPr/>
              </p:nvSpPr>
              <p:spPr>
                <a:xfrm>
                  <a:off x="6196716" y="300111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46922CF-FA20-4BED-AFA2-68413885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716" y="3001117"/>
                  <a:ext cx="1080000" cy="324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B0C698-D2AF-4670-9872-5D98A7DAFBCD}"/>
                </a:ext>
              </a:extLst>
            </p:cNvPr>
            <p:cNvSpPr/>
            <p:nvPr/>
          </p:nvSpPr>
          <p:spPr>
            <a:xfrm>
              <a:off x="5871016" y="300111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FA9B19-AF46-4B63-B383-C3DCDE832B24}"/>
              </a:ext>
            </a:extLst>
          </p:cNvPr>
          <p:cNvGrpSpPr/>
          <p:nvPr/>
        </p:nvGrpSpPr>
        <p:grpSpPr>
          <a:xfrm>
            <a:off x="10310658" y="1128552"/>
            <a:ext cx="1404000" cy="324000"/>
            <a:chOff x="5674769" y="4864971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CCD3989-8E0B-4DC2-8BE7-8AAEADEEBD8E}"/>
                    </a:ext>
                  </a:extLst>
                </p:cNvPr>
                <p:cNvSpPr txBox="1"/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CCD3989-8E0B-4DC2-8BE7-8AAEADEEB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blipFill>
                  <a:blip r:embed="rId7"/>
                  <a:stretch>
                    <a:fillRect b="-14545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80D335-8B86-42F4-877B-6F7EAEABF7DA}"/>
                </a:ext>
              </a:extLst>
            </p:cNvPr>
            <p:cNvSpPr/>
            <p:nvPr/>
          </p:nvSpPr>
          <p:spPr>
            <a:xfrm>
              <a:off x="5674769" y="4864971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16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B1783DE-42FC-4231-98D0-910FE55D861A}"/>
              </a:ext>
            </a:extLst>
          </p:cNvPr>
          <p:cNvGrpSpPr/>
          <p:nvPr/>
        </p:nvGrpSpPr>
        <p:grpSpPr>
          <a:xfrm>
            <a:off x="506241" y="1839069"/>
            <a:ext cx="1404000" cy="324000"/>
            <a:chOff x="1962214" y="2915272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80A35B-A8A5-479F-B41C-8197B4747B1B}"/>
                    </a:ext>
                  </a:extLst>
                </p:cNvPr>
                <p:cNvSpPr txBox="1"/>
                <p:nvPr/>
              </p:nvSpPr>
              <p:spPr>
                <a:xfrm>
                  <a:off x="2286214" y="291527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80A35B-A8A5-479F-B41C-8197B4747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214" y="2915272"/>
                  <a:ext cx="1080000" cy="324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879F9F-E89C-463E-8AFD-2D58BF54C4D2}"/>
                </a:ext>
              </a:extLst>
            </p:cNvPr>
            <p:cNvSpPr/>
            <p:nvPr/>
          </p:nvSpPr>
          <p:spPr>
            <a:xfrm>
              <a:off x="1962214" y="29152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64E5D9-237E-4FDA-9F7A-A1C2B312734B}"/>
              </a:ext>
            </a:extLst>
          </p:cNvPr>
          <p:cNvGrpSpPr/>
          <p:nvPr/>
        </p:nvGrpSpPr>
        <p:grpSpPr>
          <a:xfrm>
            <a:off x="622206" y="928793"/>
            <a:ext cx="1404000" cy="324000"/>
            <a:chOff x="2086507" y="2415423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DFD196-9E0F-470E-8F3F-1F158253D168}"/>
                    </a:ext>
                  </a:extLst>
                </p:cNvPr>
                <p:cNvSpPr txBox="1"/>
                <p:nvPr/>
              </p:nvSpPr>
              <p:spPr>
                <a:xfrm>
                  <a:off x="2410507" y="2415423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()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DFD196-9E0F-470E-8F3F-1F158253D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507" y="2415423"/>
                  <a:ext cx="1080000" cy="324000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39F340-E10D-4383-A3E2-F02C3018D680}"/>
                </a:ext>
              </a:extLst>
            </p:cNvPr>
            <p:cNvSpPr/>
            <p:nvPr/>
          </p:nvSpPr>
          <p:spPr>
            <a:xfrm>
              <a:off x="2086507" y="2415423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7B2E61-755A-45D0-9463-CEC3E1CCC6F1}"/>
              </a:ext>
            </a:extLst>
          </p:cNvPr>
          <p:cNvGrpSpPr/>
          <p:nvPr/>
        </p:nvGrpSpPr>
        <p:grpSpPr>
          <a:xfrm>
            <a:off x="3313061" y="1433693"/>
            <a:ext cx="1402820" cy="324000"/>
            <a:chOff x="3975062" y="2420745"/>
            <a:chExt cx="140282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A4C3CB8-9901-476A-BABE-2AB5E2AED26B}"/>
                    </a:ext>
                  </a:extLst>
                </p:cNvPr>
                <p:cNvSpPr txBox="1"/>
                <p:nvPr/>
              </p:nvSpPr>
              <p:spPr>
                <a:xfrm>
                  <a:off x="4297882" y="2420745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A4C3CB8-9901-476A-BABE-2AB5E2AED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882" y="2420745"/>
                  <a:ext cx="1080000" cy="324000"/>
                </a:xfrm>
                <a:prstGeom prst="rect">
                  <a:avLst/>
                </a:prstGeom>
                <a:blipFill>
                  <a:blip r:embed="rId10"/>
                  <a:stretch>
                    <a:fillRect l="-1111" r="-1667" b="-18182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9EAB6D-4C11-4AFD-AA59-109D4C461BE3}"/>
                </a:ext>
              </a:extLst>
            </p:cNvPr>
            <p:cNvSpPr/>
            <p:nvPr/>
          </p:nvSpPr>
          <p:spPr>
            <a:xfrm>
              <a:off x="3975062" y="2420745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4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0D7E7CE-0F74-4754-9434-3CC9C3FFB7EF}"/>
              </a:ext>
            </a:extLst>
          </p:cNvPr>
          <p:cNvGrpSpPr/>
          <p:nvPr/>
        </p:nvGrpSpPr>
        <p:grpSpPr>
          <a:xfrm>
            <a:off x="1910241" y="1433693"/>
            <a:ext cx="1402820" cy="324000"/>
            <a:chOff x="3971773" y="2876382"/>
            <a:chExt cx="140282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CA52F33-91B1-40D7-894A-10577434C681}"/>
                    </a:ext>
                  </a:extLst>
                </p:cNvPr>
                <p:cNvSpPr txBox="1"/>
                <p:nvPr/>
              </p:nvSpPr>
              <p:spPr>
                <a:xfrm>
                  <a:off x="4294593" y="287638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CA52F33-91B1-40D7-894A-10577434C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593" y="2876382"/>
                  <a:ext cx="1080000" cy="324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AE4C0D-75BF-46B1-B7B6-12CB33B52C45}"/>
                </a:ext>
              </a:extLst>
            </p:cNvPr>
            <p:cNvSpPr/>
            <p:nvPr/>
          </p:nvSpPr>
          <p:spPr>
            <a:xfrm>
              <a:off x="3971773" y="287638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3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978BC8-C7FA-4CE9-B230-0B878B353D4B}"/>
              </a:ext>
            </a:extLst>
          </p:cNvPr>
          <p:cNvGrpSpPr/>
          <p:nvPr/>
        </p:nvGrpSpPr>
        <p:grpSpPr>
          <a:xfrm>
            <a:off x="1912800" y="2244445"/>
            <a:ext cx="1407788" cy="324000"/>
            <a:chOff x="3970593" y="3350837"/>
            <a:chExt cx="1407788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F1E4077-1082-4CDE-8903-BB2FBC12BC50}"/>
                    </a:ext>
                  </a:extLst>
                </p:cNvPr>
                <p:cNvSpPr txBox="1"/>
                <p:nvPr/>
              </p:nvSpPr>
              <p:spPr>
                <a:xfrm>
                  <a:off x="4298381" y="335083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F1E4077-1082-4CDE-8903-BB2FBC12B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381" y="3350837"/>
                  <a:ext cx="1080000" cy="324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E8DDD76-971A-4BCE-AE23-94EB02B5A61A}"/>
                </a:ext>
              </a:extLst>
            </p:cNvPr>
            <p:cNvSpPr/>
            <p:nvPr/>
          </p:nvSpPr>
          <p:spPr>
            <a:xfrm>
              <a:off x="3970593" y="335083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5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5A9EDF-CCDF-4AD0-AC8C-96C9A0E9D9A8}"/>
              </a:ext>
            </a:extLst>
          </p:cNvPr>
          <p:cNvGrpSpPr/>
          <p:nvPr/>
        </p:nvGrpSpPr>
        <p:grpSpPr>
          <a:xfrm>
            <a:off x="506241" y="2244445"/>
            <a:ext cx="1404000" cy="324000"/>
            <a:chOff x="1959891" y="3254438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531EA4D-5354-4870-B0A8-A240EC4CA4E3}"/>
                    </a:ext>
                  </a:extLst>
                </p:cNvPr>
                <p:cNvSpPr txBox="1"/>
                <p:nvPr/>
              </p:nvSpPr>
              <p:spPr>
                <a:xfrm>
                  <a:off x="2283891" y="3254438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𝐼𝑛𝑖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531EA4D-5354-4870-B0A8-A240EC4CA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891" y="3254438"/>
                  <a:ext cx="1080000" cy="324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2288D8A-5722-4D5B-B791-DEE956874917}"/>
                </a:ext>
              </a:extLst>
            </p:cNvPr>
            <p:cNvSpPr/>
            <p:nvPr/>
          </p:nvSpPr>
          <p:spPr>
            <a:xfrm>
              <a:off x="1959891" y="3254438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13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8A5CE6C-12DF-4D27-A4A8-EC02E569C1BD}"/>
              </a:ext>
            </a:extLst>
          </p:cNvPr>
          <p:cNvGrpSpPr/>
          <p:nvPr/>
        </p:nvGrpSpPr>
        <p:grpSpPr>
          <a:xfrm>
            <a:off x="506241" y="2649821"/>
            <a:ext cx="1404000" cy="324000"/>
            <a:chOff x="1959891" y="3679122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BEB8A8D-3627-454B-B839-77C7D1C91867}"/>
                    </a:ext>
                  </a:extLst>
                </p:cNvPr>
                <p:cNvSpPr txBox="1"/>
                <p:nvPr/>
              </p:nvSpPr>
              <p:spPr>
                <a:xfrm>
                  <a:off x="2283891" y="367912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BEB8A8D-3627-454B-B839-77C7D1C91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891" y="3679122"/>
                  <a:ext cx="1080000" cy="324000"/>
                </a:xfrm>
                <a:prstGeom prst="rect">
                  <a:avLst/>
                </a:prstGeom>
                <a:blipFill>
                  <a:blip r:embed="rId14"/>
                  <a:stretch>
                    <a:fillRect b="-12727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845266-724B-48BD-9E47-D3B957BEF9E6}"/>
                </a:ext>
              </a:extLst>
            </p:cNvPr>
            <p:cNvSpPr/>
            <p:nvPr/>
          </p:nvSpPr>
          <p:spPr>
            <a:xfrm>
              <a:off x="1959891" y="367912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15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A81A1F-EA8E-42D2-B769-D105A50CA60A}"/>
              </a:ext>
            </a:extLst>
          </p:cNvPr>
          <p:cNvGrpSpPr/>
          <p:nvPr/>
        </p:nvGrpSpPr>
        <p:grpSpPr>
          <a:xfrm>
            <a:off x="506241" y="3055198"/>
            <a:ext cx="1404000" cy="324000"/>
            <a:chOff x="1966668" y="4133158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3FF8EA-1334-424B-B885-9CD71751C5CE}"/>
                    </a:ext>
                  </a:extLst>
                </p:cNvPr>
                <p:cNvSpPr txBox="1"/>
                <p:nvPr/>
              </p:nvSpPr>
              <p:spPr>
                <a:xfrm>
                  <a:off x="2290668" y="4133158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3FF8EA-1334-424B-B885-9CD71751C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668" y="4133158"/>
                  <a:ext cx="1080000" cy="324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812A9F-6654-4A23-B9AF-0CC52601D1EC}"/>
                </a:ext>
              </a:extLst>
            </p:cNvPr>
            <p:cNvSpPr/>
            <p:nvPr/>
          </p:nvSpPr>
          <p:spPr>
            <a:xfrm>
              <a:off x="1966668" y="4133158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17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41356FF-7DC3-4586-9A08-7420B93DD297}"/>
              </a:ext>
            </a:extLst>
          </p:cNvPr>
          <p:cNvGrpSpPr/>
          <p:nvPr/>
        </p:nvGrpSpPr>
        <p:grpSpPr>
          <a:xfrm>
            <a:off x="506241" y="3460575"/>
            <a:ext cx="1405947" cy="324000"/>
            <a:chOff x="1966668" y="4583472"/>
            <a:chExt cx="1405947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1F359-AB18-4AD3-85A9-84A14D0F60FD}"/>
                    </a:ext>
                  </a:extLst>
                </p:cNvPr>
                <p:cNvSpPr txBox="1"/>
                <p:nvPr/>
              </p:nvSpPr>
              <p:spPr>
                <a:xfrm>
                  <a:off x="2292615" y="458347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1F359-AB18-4AD3-85A9-84A14D0F6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615" y="4583472"/>
                  <a:ext cx="1080000" cy="324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2BC0BBE-88C9-4A4E-89F5-0C03469DFB8C}"/>
                </a:ext>
              </a:extLst>
            </p:cNvPr>
            <p:cNvSpPr/>
            <p:nvPr/>
          </p:nvSpPr>
          <p:spPr>
            <a:xfrm>
              <a:off x="1966668" y="45834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18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F07318-8BD5-4A96-ADDB-7B3573240925}"/>
              </a:ext>
            </a:extLst>
          </p:cNvPr>
          <p:cNvGrpSpPr/>
          <p:nvPr/>
        </p:nvGrpSpPr>
        <p:grpSpPr>
          <a:xfrm>
            <a:off x="2112322" y="4269090"/>
            <a:ext cx="1405947" cy="324000"/>
            <a:chOff x="1966668" y="5433918"/>
            <a:chExt cx="1405947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39D863-C49A-4AD1-BA93-440A41440A6A}"/>
                    </a:ext>
                  </a:extLst>
                </p:cNvPr>
                <p:cNvSpPr txBox="1"/>
                <p:nvPr/>
              </p:nvSpPr>
              <p:spPr>
                <a:xfrm>
                  <a:off x="2292615" y="5433918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39D863-C49A-4AD1-BA93-440A41440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615" y="5433918"/>
                  <a:ext cx="1080000" cy="324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960F67B-1BA5-4D60-928D-2CA2C63201E7}"/>
                </a:ext>
              </a:extLst>
            </p:cNvPr>
            <p:cNvSpPr/>
            <p:nvPr/>
          </p:nvSpPr>
          <p:spPr>
            <a:xfrm>
              <a:off x="1966668" y="5433918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19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DB66C9-7616-499B-8137-EC4E1C600402}"/>
              </a:ext>
            </a:extLst>
          </p:cNvPr>
          <p:cNvGrpSpPr/>
          <p:nvPr/>
        </p:nvGrpSpPr>
        <p:grpSpPr>
          <a:xfrm>
            <a:off x="708322" y="4269090"/>
            <a:ext cx="1404000" cy="324000"/>
            <a:chOff x="1966668" y="5008695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B8165C-6BBE-44C5-9DE6-872565A916E3}"/>
                    </a:ext>
                  </a:extLst>
                </p:cNvPr>
                <p:cNvSpPr txBox="1"/>
                <p:nvPr/>
              </p:nvSpPr>
              <p:spPr>
                <a:xfrm>
                  <a:off x="2290668" y="5008695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B8165C-6BBE-44C5-9DE6-872565A91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668" y="5008695"/>
                  <a:ext cx="1080000" cy="324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BDA2BD-C68B-4F45-8BA2-4ABDEDF1EE15}"/>
                </a:ext>
              </a:extLst>
            </p:cNvPr>
            <p:cNvSpPr/>
            <p:nvPr/>
          </p:nvSpPr>
          <p:spPr>
            <a:xfrm>
              <a:off x="1966668" y="5008695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</a:rPr>
                <a:t>20</a:t>
              </a:r>
              <a:endParaRPr lang="en-NL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C85500-E5AC-4C5D-9FB4-65F96E25234F}"/>
              </a:ext>
            </a:extLst>
          </p:cNvPr>
          <p:cNvGrpSpPr/>
          <p:nvPr/>
        </p:nvGrpSpPr>
        <p:grpSpPr>
          <a:xfrm>
            <a:off x="4899132" y="4315516"/>
            <a:ext cx="1406323" cy="324000"/>
            <a:chOff x="7781242" y="2590024"/>
            <a:chExt cx="1406323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6A7573-B3AC-499D-93B8-F135A233E8F4}"/>
                    </a:ext>
                  </a:extLst>
                </p:cNvPr>
                <p:cNvSpPr txBox="1"/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6A7573-B3AC-499D-93B8-F135A233E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blipFill>
                  <a:blip r:embed="rId19"/>
                  <a:stretch>
                    <a:fillRect l="-1676" r="-2793" b="-16364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7C38EA-B4C1-4D8A-9A5C-246DD8A3B175}"/>
                </a:ext>
              </a:extLst>
            </p:cNvPr>
            <p:cNvSpPr/>
            <p:nvPr/>
          </p:nvSpPr>
          <p:spPr>
            <a:xfrm>
              <a:off x="7781242" y="2590024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10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F805AD-B639-4FED-B9BF-4F9CD8B71633}"/>
              </a:ext>
            </a:extLst>
          </p:cNvPr>
          <p:cNvGrpSpPr/>
          <p:nvPr/>
        </p:nvGrpSpPr>
        <p:grpSpPr>
          <a:xfrm>
            <a:off x="4887976" y="1483065"/>
            <a:ext cx="1404000" cy="324000"/>
            <a:chOff x="9177770" y="3778979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EB3240-DF9B-4007-9349-30ECBBC24F0C}"/>
                    </a:ext>
                  </a:extLst>
                </p:cNvPr>
                <p:cNvSpPr txBox="1"/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EB3240-DF9B-4007-9349-30ECBBC24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AEE4AF-2926-47D3-B4DB-AB512BABE7B6}"/>
                </a:ext>
              </a:extLst>
            </p:cNvPr>
            <p:cNvSpPr/>
            <p:nvPr/>
          </p:nvSpPr>
          <p:spPr>
            <a:xfrm>
              <a:off x="9177770" y="3778979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11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EA5DA69-D694-4696-A3F1-420E848D109F}"/>
              </a:ext>
            </a:extLst>
          </p:cNvPr>
          <p:cNvGrpSpPr/>
          <p:nvPr/>
        </p:nvGrpSpPr>
        <p:grpSpPr>
          <a:xfrm>
            <a:off x="5694443" y="766793"/>
            <a:ext cx="1402174" cy="324000"/>
            <a:chOff x="8662710" y="5259317"/>
            <a:chExt cx="1402174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5CA9813-D64F-4229-A1A0-7AB287FFF707}"/>
                    </a:ext>
                  </a:extLst>
                </p:cNvPr>
                <p:cNvSpPr txBox="1"/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𝐼𝑛𝑖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5CA9813-D64F-4229-A1A0-7AB287FFF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540238-0F3A-45FD-B1F1-C9F66A9D51EC}"/>
                </a:ext>
              </a:extLst>
            </p:cNvPr>
            <p:cNvSpPr/>
            <p:nvPr/>
          </p:nvSpPr>
          <p:spPr>
            <a:xfrm>
              <a:off x="8662710" y="525931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14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099EEA-67B0-4D16-B983-7F1A27801EDB}"/>
              </a:ext>
            </a:extLst>
          </p:cNvPr>
          <p:cNvGrpSpPr/>
          <p:nvPr/>
        </p:nvGrpSpPr>
        <p:grpSpPr>
          <a:xfrm>
            <a:off x="4895972" y="2034776"/>
            <a:ext cx="1405700" cy="324000"/>
            <a:chOff x="7577283" y="2949175"/>
            <a:chExt cx="1405700" cy="324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C4CACE0-6FDF-4818-9197-9553B26A4738}"/>
                    </a:ext>
                  </a:extLst>
                </p:cNvPr>
                <p:cNvSpPr txBox="1"/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C4CACE0-6FDF-4818-9197-9553B26A4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4C768B1-0AC3-4578-959D-698DA1FD4AEB}"/>
                </a:ext>
              </a:extLst>
            </p:cNvPr>
            <p:cNvSpPr/>
            <p:nvPr/>
          </p:nvSpPr>
          <p:spPr>
            <a:xfrm>
              <a:off x="7577283" y="2949175"/>
              <a:ext cx="324000" cy="3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22398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Motivation</a:t>
            </a:r>
            <a:r>
              <a:rPr lang="nl-NL" dirty="0"/>
              <a:t> (2/2)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grpSp>
        <p:nvGrpSpPr>
          <p:cNvPr id="21" name="Group 20"/>
          <p:cNvGrpSpPr/>
          <p:nvPr/>
        </p:nvGrpSpPr>
        <p:grpSpPr>
          <a:xfrm>
            <a:off x="1168599" y="1772816"/>
            <a:ext cx="2314800" cy="3528592"/>
            <a:chOff x="1431271" y="1988640"/>
            <a:chExt cx="2314800" cy="3528592"/>
          </a:xfrm>
        </p:grpSpPr>
        <p:grpSp>
          <p:nvGrpSpPr>
            <p:cNvPr id="18" name="Group 17"/>
            <p:cNvGrpSpPr/>
            <p:nvPr/>
          </p:nvGrpSpPr>
          <p:grpSpPr>
            <a:xfrm>
              <a:off x="1431271" y="3501008"/>
              <a:ext cx="2314800" cy="2016224"/>
              <a:chOff x="1431271" y="3501008"/>
              <a:chExt cx="2314800" cy="20162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31271" y="4221088"/>
                <a:ext cx="2314800" cy="118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NIOA non-novel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2228631" y="3501008"/>
                <a:ext cx="720080" cy="720080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431271" y="5409088"/>
                <a:ext cx="2314800" cy="108144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1688671" y="198864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984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Problem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rot="19910437">
            <a:off x="4506652" y="1155203"/>
            <a:ext cx="1296000" cy="900000"/>
            <a:chOff x="8619455" y="2852936"/>
            <a:chExt cx="2546516" cy="1733165"/>
          </a:xfrm>
        </p:grpSpPr>
        <p:grpSp>
          <p:nvGrpSpPr>
            <p:cNvPr id="25" name="Group 24"/>
            <p:cNvGrpSpPr/>
            <p:nvPr/>
          </p:nvGrpSpPr>
          <p:grpSpPr>
            <a:xfrm>
              <a:off x="8619455" y="2852936"/>
              <a:ext cx="2546516" cy="1390716"/>
              <a:chOff x="9136808" y="2564904"/>
              <a:chExt cx="2546516" cy="1390716"/>
            </a:xfrm>
          </p:grpSpPr>
          <p:sp>
            <p:nvSpPr>
              <p:cNvPr id="28" name="Isosceles Triangle 27"/>
              <p:cNvSpPr/>
              <p:nvPr/>
            </p:nvSpPr>
            <p:spPr>
              <a:xfrm rot="13212662">
                <a:off x="9136808" y="2947211"/>
                <a:ext cx="1384440" cy="1008409"/>
              </a:xfrm>
              <a:prstGeom prst="triangle">
                <a:avLst>
                  <a:gd name="adj" fmla="val 0"/>
                </a:avLst>
              </a:prstGeom>
              <a:solidFill>
                <a:srgbClr val="FE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8387338" flipH="1">
                <a:off x="10298884" y="2907353"/>
                <a:ext cx="1384440" cy="1008409"/>
              </a:xfrm>
              <a:prstGeom prst="triangle">
                <a:avLst>
                  <a:gd name="adj" fmla="val 0"/>
                </a:avLst>
              </a:prstGeom>
              <a:solidFill>
                <a:srgbClr val="FE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10024566" y="2564904"/>
                <a:ext cx="720081" cy="993986"/>
              </a:xfrm>
              <a:prstGeom prst="triangle">
                <a:avLst/>
              </a:prstGeom>
              <a:solidFill>
                <a:srgbClr val="FE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9258442" y="3861627"/>
              <a:ext cx="1305230" cy="724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256327" y="4005064"/>
              <a:ext cx="1270657" cy="119419"/>
            </a:xfrm>
            <a:prstGeom prst="roundRect">
              <a:avLst>
                <a:gd name="adj" fmla="val 50000"/>
              </a:avLst>
            </a:prstGeom>
            <a:solidFill>
              <a:srgbClr val="FE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84307" y="1772951"/>
            <a:ext cx="2314800" cy="3528322"/>
            <a:chOff x="4455607" y="1988640"/>
            <a:chExt cx="2314800" cy="3528322"/>
          </a:xfrm>
        </p:grpSpPr>
        <p:grpSp>
          <p:nvGrpSpPr>
            <p:cNvPr id="19" name="Group 18"/>
            <p:cNvGrpSpPr/>
            <p:nvPr/>
          </p:nvGrpSpPr>
          <p:grpSpPr>
            <a:xfrm>
              <a:off x="4455607" y="3501008"/>
              <a:ext cx="2314800" cy="2015954"/>
              <a:chOff x="4455607" y="3501008"/>
              <a:chExt cx="2314800" cy="201595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455607" y="4221088"/>
                <a:ext cx="2314800" cy="118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Unified environment</a:t>
                </a:r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52967" y="3501008"/>
                <a:ext cx="720080" cy="720080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455607" y="5408818"/>
                <a:ext cx="2314800" cy="108144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4713007" y="1988640"/>
              <a:ext cx="1800000" cy="1800000"/>
            </a:xfrm>
            <a:prstGeom prst="ellipse">
              <a:avLst/>
            </a:prstGeom>
            <a:solidFill>
              <a:schemeClr val="bg1"/>
            </a:solidFill>
            <a:ln w="984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Solution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00015" y="1782203"/>
            <a:ext cx="2314800" cy="3509819"/>
            <a:chOff x="7479943" y="2007143"/>
            <a:chExt cx="2314800" cy="3509819"/>
          </a:xfrm>
        </p:grpSpPr>
        <p:grpSp>
          <p:nvGrpSpPr>
            <p:cNvPr id="20" name="Group 19"/>
            <p:cNvGrpSpPr/>
            <p:nvPr/>
          </p:nvGrpSpPr>
          <p:grpSpPr>
            <a:xfrm>
              <a:off x="7479943" y="3501008"/>
              <a:ext cx="2314800" cy="2015954"/>
              <a:chOff x="7479943" y="3501008"/>
              <a:chExt cx="2314800" cy="20159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479943" y="4221088"/>
                <a:ext cx="2314800" cy="1188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SA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No variants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No hybrids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8277303" y="3501008"/>
                <a:ext cx="720080" cy="720080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479943" y="5408818"/>
                <a:ext cx="2314800" cy="108144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7737343" y="200714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984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Constraint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341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5293007" cy="5056484"/>
          </a:xfrm>
        </p:spPr>
        <p:txBody>
          <a:bodyPr>
            <a:normAutofit fontScale="92500" lnSpcReduction="10000"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7 SA</a:t>
            </a:r>
          </a:p>
          <a:p>
            <a:pPr marL="647700" lvl="6" indent="-285750">
              <a:buFont typeface="Wingdings" panose="05000000000000000000" pitchFamily="2" charset="2"/>
              <a:buChar char="q"/>
            </a:pPr>
            <a:r>
              <a:rPr lang="nl-NL" sz="1800" dirty="0">
                <a:solidFill>
                  <a:srgbClr val="002060"/>
                </a:solidFill>
              </a:rPr>
              <a:t>Old </a:t>
            </a:r>
            <a:r>
              <a:rPr lang="nl-NL" sz="1800" dirty="0" err="1">
                <a:solidFill>
                  <a:srgbClr val="002060"/>
                </a:solidFill>
              </a:rPr>
              <a:t>classical</a:t>
            </a:r>
            <a:r>
              <a:rPr lang="nl-NL" sz="1800" dirty="0">
                <a:solidFill>
                  <a:srgbClr val="002060"/>
                </a:solidFill>
              </a:rPr>
              <a:t> SA</a:t>
            </a: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nl-NL" sz="1500" u="sng" dirty="0">
                <a:solidFill>
                  <a:srgbClr val="8592BC"/>
                </a:solidFill>
              </a:rPr>
              <a:t>P</a:t>
            </a:r>
            <a:r>
              <a:rPr lang="nl-NL" sz="1500" dirty="0">
                <a:solidFill>
                  <a:srgbClr val="8592BC"/>
                </a:solidFill>
              </a:rPr>
              <a:t>article </a:t>
            </a:r>
            <a:r>
              <a:rPr lang="nl-NL" sz="1500" u="sng" dirty="0">
                <a:solidFill>
                  <a:srgbClr val="8592BC"/>
                </a:solidFill>
              </a:rPr>
              <a:t>s</a:t>
            </a:r>
            <a:r>
              <a:rPr lang="nl-NL" sz="1500" dirty="0">
                <a:solidFill>
                  <a:srgbClr val="8592BC"/>
                </a:solidFill>
              </a:rPr>
              <a:t>warm </a:t>
            </a:r>
            <a:r>
              <a:rPr lang="nl-NL" sz="1500" u="sng" dirty="0">
                <a:solidFill>
                  <a:srgbClr val="8592BC"/>
                </a:solidFill>
              </a:rPr>
              <a:t>o</a:t>
            </a:r>
            <a:r>
              <a:rPr lang="nl-NL" sz="1500" dirty="0">
                <a:solidFill>
                  <a:srgbClr val="8592BC"/>
                </a:solidFill>
              </a:rPr>
              <a:t>ptimization (PSO)</a:t>
            </a:r>
          </a:p>
          <a:p>
            <a:pPr marL="647700" lvl="6" indent="-285750">
              <a:buFont typeface="Wingdings" panose="05000000000000000000" pitchFamily="2" charset="2"/>
              <a:buChar char="q"/>
            </a:pPr>
            <a:r>
              <a:rPr lang="nl-NL" sz="1800" dirty="0">
                <a:solidFill>
                  <a:srgbClr val="002060"/>
                </a:solidFill>
              </a:rPr>
              <a:t>New modern SA</a:t>
            </a:r>
          </a:p>
          <a:p>
            <a:pPr marL="647700" lvl="6" indent="-285750">
              <a:buFont typeface="Wingdings" panose="05000000000000000000" pitchFamily="2" charset="2"/>
              <a:buChar char="ü"/>
            </a:pPr>
            <a:r>
              <a:rPr lang="nl-NL" sz="1500" u="sng" dirty="0">
                <a:solidFill>
                  <a:srgbClr val="8592BC"/>
                </a:solidFill>
              </a:rPr>
              <a:t>B</a:t>
            </a:r>
            <a:r>
              <a:rPr lang="nl-NL" sz="1500" dirty="0">
                <a:solidFill>
                  <a:srgbClr val="8592BC"/>
                </a:solidFill>
              </a:rPr>
              <a:t>at-</a:t>
            </a:r>
            <a:r>
              <a:rPr lang="nl-NL" sz="1500" dirty="0" err="1">
                <a:solidFill>
                  <a:srgbClr val="8592BC"/>
                </a:solidFill>
              </a:rPr>
              <a:t>inspired</a:t>
            </a:r>
            <a:r>
              <a:rPr lang="nl-NL" sz="1500" dirty="0">
                <a:solidFill>
                  <a:srgbClr val="8592BC"/>
                </a:solidFill>
              </a:rPr>
              <a:t> </a:t>
            </a:r>
            <a:r>
              <a:rPr lang="nl-NL" sz="1500" u="sng" dirty="0">
                <a:solidFill>
                  <a:srgbClr val="8592BC"/>
                </a:solidFill>
              </a:rPr>
              <a:t>a</a:t>
            </a:r>
            <a:r>
              <a:rPr lang="nl-NL" sz="1500" dirty="0">
                <a:solidFill>
                  <a:srgbClr val="8592BC"/>
                </a:solidFill>
              </a:rPr>
              <a:t>lgorithm (BA), Grasshopper optimization algorithm (GOA), Crow search algorithm (CSA), Moth-flame optimization algorithm (MFO), Monarch butterfly optimization algorithm (MBO), Butterfly optimization algorithm (BOA)</a:t>
            </a:r>
            <a:endParaRPr lang="nl-NL" dirty="0">
              <a:solidFill>
                <a:srgbClr val="8592BC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Theory view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/>
              <a:t>Unified terminologies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>
                <a:solidFill>
                  <a:srgbClr val="002060"/>
                </a:solidFill>
              </a:rPr>
              <a:t>Unified Procedure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b="0" dirty="0">
                <a:solidFill>
                  <a:srgbClr val="002060"/>
                </a:solidFill>
              </a:rPr>
              <a:t>Unified Framework --- </a:t>
            </a:r>
            <a:r>
              <a:rPr lang="nl-NL" b="1" dirty="0">
                <a:solidFill>
                  <a:srgbClr val="002060"/>
                </a:solidFill>
              </a:rPr>
              <a:t>UNIOA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2060"/>
                </a:solidFill>
              </a:rPr>
              <a:t>Practice</a:t>
            </a:r>
            <a:r>
              <a:rPr lang="nl-NL" sz="2400" dirty="0">
                <a:solidFill>
                  <a:srgbClr val="002060"/>
                </a:solidFill>
              </a:rPr>
              <a:t> view</a:t>
            </a:r>
          </a:p>
          <a:p>
            <a:pPr marL="466725" lvl="5" indent="-285750">
              <a:buFont typeface="Wingdings" panose="05000000000000000000" pitchFamily="2" charset="2"/>
              <a:buChar char="q"/>
            </a:pPr>
            <a:r>
              <a:rPr lang="nl-NL" dirty="0">
                <a:solidFill>
                  <a:srgbClr val="002060"/>
                </a:solidFill>
              </a:rPr>
              <a:t>Experiments</a:t>
            </a:r>
            <a:endParaRPr lang="nl-NL" b="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Research </a:t>
            </a:r>
            <a:r>
              <a:rPr lang="nl-NL" dirty="0" err="1"/>
              <a:t>Outline</a:t>
            </a:r>
            <a:r>
              <a:rPr lang="nl-NL" dirty="0"/>
              <a:t> (1/1)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grpSp>
        <p:nvGrpSpPr>
          <p:cNvPr id="29" name="Group 28"/>
          <p:cNvGrpSpPr/>
          <p:nvPr/>
        </p:nvGrpSpPr>
        <p:grpSpPr>
          <a:xfrm>
            <a:off x="5741376" y="1490591"/>
            <a:ext cx="6262455" cy="4558081"/>
            <a:chOff x="3650903" y="784532"/>
            <a:chExt cx="6262455" cy="4558081"/>
          </a:xfrm>
        </p:grpSpPr>
        <p:sp>
          <p:nvSpPr>
            <p:cNvPr id="30" name="Oval 29"/>
            <p:cNvSpPr/>
            <p:nvPr/>
          </p:nvSpPr>
          <p:spPr>
            <a:xfrm>
              <a:off x="4503832" y="868571"/>
              <a:ext cx="4464000" cy="4464000"/>
            </a:xfrm>
            <a:prstGeom prst="ellipse">
              <a:avLst/>
            </a:prstGeom>
            <a:noFill/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 rot="-1500000">
              <a:off x="4338648" y="878613"/>
              <a:ext cx="4751301" cy="4464000"/>
              <a:chOff x="3104164" y="620688"/>
              <a:chExt cx="4751301" cy="4464000"/>
            </a:xfrm>
          </p:grpSpPr>
          <p:sp>
            <p:nvSpPr>
              <p:cNvPr id="39" name="Block Arc 38"/>
              <p:cNvSpPr/>
              <p:nvPr/>
            </p:nvSpPr>
            <p:spPr>
              <a:xfrm rot="-1200000">
                <a:off x="3271574" y="620688"/>
                <a:ext cx="4464000" cy="4464000"/>
              </a:xfrm>
              <a:prstGeom prst="blockArc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/>
              <p:cNvSpPr/>
              <p:nvPr/>
            </p:nvSpPr>
            <p:spPr>
              <a:xfrm rot="-1200000" flipV="1">
                <a:off x="3271574" y="620688"/>
                <a:ext cx="4464000" cy="4464000"/>
              </a:xfrm>
              <a:prstGeom prst="blockArc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9600000">
                <a:off x="6416532" y="2218690"/>
                <a:ext cx="1438933" cy="537997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20400000">
                <a:off x="3104164" y="2938769"/>
                <a:ext cx="1438933" cy="537997"/>
              </a:xfrm>
              <a:prstGeom prst="triangle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4126899" y="1099738"/>
                <a:ext cx="1376675" cy="1752950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1500000" flipH="1" flipV="1">
                <a:off x="5566394" y="671972"/>
                <a:ext cx="420634" cy="2194644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 rot="12300000">
                <a:off x="4049517" y="1612843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Unified</a:t>
                </a:r>
              </a:p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Terminologies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5540000">
                <a:off x="4424516" y="1321408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Unified</a:t>
                </a:r>
              </a:p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Procedure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9200000">
                <a:off x="4825363" y="1321408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Unified</a:t>
                </a:r>
              </a:p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Framework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4311363">
                <a:off x="4815431" y="2441120"/>
                <a:ext cx="1996251" cy="2068677"/>
              </a:xfrm>
              <a:prstGeom prst="rect">
                <a:avLst/>
              </a:prstGeom>
              <a:noFill/>
            </p:spPr>
            <p:txBody>
              <a:bodyPr wrap="square" lIns="108000" tIns="108000" rIns="108000" bIns="108000" rtlCol="0">
                <a:prstTxWarp prst="textCircle">
                  <a:avLst>
                    <a:gd name="adj" fmla="val 16329460"/>
                  </a:avLst>
                </a:prstTxWarp>
                <a:noAutofit/>
              </a:bodyPr>
              <a:lstStyle/>
              <a:p>
                <a:pPr algn="ctr"/>
                <a:r>
                  <a:rPr lang="en-US" sz="1600" noProof="0" dirty="0">
                    <a:solidFill>
                      <a:schemeClr val="bg1"/>
                    </a:solidFill>
                  </a:rPr>
                  <a:t>Experiments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062299" y="2778828"/>
              <a:ext cx="1411023" cy="654579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US" sz="2400" b="1" noProof="0" dirty="0">
                  <a:solidFill>
                    <a:schemeClr val="bg2"/>
                  </a:solidFill>
                </a:rPr>
                <a:t>UNIOA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650903" y="784532"/>
              <a:ext cx="1182135" cy="1277828"/>
              <a:chOff x="3650903" y="784532"/>
              <a:chExt cx="1182135" cy="1277828"/>
            </a:xfrm>
          </p:grpSpPr>
          <p:sp>
            <p:nvSpPr>
              <p:cNvPr id="37" name="Isosceles Triangle 36"/>
              <p:cNvSpPr/>
              <p:nvPr/>
            </p:nvSpPr>
            <p:spPr>
              <a:xfrm rot="9237525">
                <a:off x="4064544" y="1030378"/>
                <a:ext cx="537411" cy="1031982"/>
              </a:xfrm>
              <a:prstGeom prst="triangle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50903" y="784532"/>
                <a:ext cx="1182135" cy="5419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Theory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731223" y="4040001"/>
              <a:ext cx="1182135" cy="1164961"/>
              <a:chOff x="8772657" y="4167610"/>
              <a:chExt cx="1182135" cy="1164961"/>
            </a:xfrm>
          </p:grpSpPr>
          <p:sp>
            <p:nvSpPr>
              <p:cNvPr id="35" name="Isosceles Triangle 34"/>
              <p:cNvSpPr/>
              <p:nvPr/>
            </p:nvSpPr>
            <p:spPr>
              <a:xfrm rot="20235647">
                <a:off x="9020645" y="4167610"/>
                <a:ext cx="537411" cy="1031982"/>
              </a:xfrm>
              <a:prstGeom prst="triangle">
                <a:avLst>
                  <a:gd name="adj" fmla="val 0"/>
                </a:avLst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772657" y="4790663"/>
                <a:ext cx="1182135" cy="541908"/>
              </a:xfrm>
              <a:prstGeom prst="rect">
                <a:avLst/>
              </a:prstGeom>
              <a:solidFill>
                <a:srgbClr val="85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Practice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65788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04662" y="2011245"/>
            <a:ext cx="5694513" cy="1224136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I</a:t>
            </a:r>
            <a:r>
              <a:rPr lang="en-US" altLang="zh-CN" sz="2400" dirty="0" err="1">
                <a:solidFill>
                  <a:srgbClr val="002060"/>
                </a:solidFill>
              </a:rPr>
              <a:t>nspired</a:t>
            </a:r>
            <a:r>
              <a:rPr lang="en-US" altLang="zh-CN" sz="2400" dirty="0">
                <a:solidFill>
                  <a:srgbClr val="002060"/>
                </a:solidFill>
              </a:rPr>
              <a:t> by EA framework</a:t>
            </a:r>
          </a:p>
          <a:p>
            <a:pPr marL="523875" lvl="5" indent="-3429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rgbClr val="8592BC"/>
                </a:solidFill>
              </a:rPr>
              <a:t>In EA, the gene expression is the only vocabulary. </a:t>
            </a:r>
          </a:p>
          <a:p>
            <a:pPr marL="523875" lvl="5" indent="-3429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rgbClr val="8592BC"/>
                </a:solidFill>
              </a:rPr>
              <a:t>In SA, vocabularies are various. </a:t>
            </a:r>
          </a:p>
          <a:p>
            <a:pPr lvl="4"/>
            <a:endParaRPr lang="nl-NL" sz="2400" dirty="0">
              <a:solidFill>
                <a:srgbClr val="002060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endParaRPr lang="nl-NL" b="0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1224136"/>
          </a:xfrm>
        </p:spPr>
        <p:txBody>
          <a:bodyPr/>
          <a:lstStyle/>
          <a:p>
            <a:r>
              <a:rPr lang="nl-NL" dirty="0"/>
              <a:t>3. Researching (1/</a:t>
            </a:r>
            <a:r>
              <a:rPr lang="en-US" dirty="0"/>
              <a:t>)</a:t>
            </a:r>
            <a:br>
              <a:rPr lang="en-US" dirty="0"/>
            </a:br>
            <a:r>
              <a:rPr lang="nl-NL" sz="2800" dirty="0"/>
              <a:t>3.1 Unified Terminologies (1/5)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9" name="Tijdelijke aanduiding voor verticale tekst 7">
            <a:extLst>
              <a:ext uri="{FF2B5EF4-FFF2-40B4-BE49-F238E27FC236}">
                <a16:creationId xmlns:a16="http://schemas.microsoft.com/office/drawing/2014/main" id="{4EDC2C2C-694F-4E58-B0F1-63D4C17B26BF}"/>
              </a:ext>
            </a:extLst>
          </p:cNvPr>
          <p:cNvSpPr txBox="1">
            <a:spLocks/>
          </p:cNvSpPr>
          <p:nvPr/>
        </p:nvSpPr>
        <p:spPr>
          <a:xfrm>
            <a:off x="6285527" y="2011245"/>
            <a:ext cx="5694513" cy="1273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On the level of components</a:t>
            </a:r>
          </a:p>
          <a:p>
            <a:pPr marL="523875" lvl="5" indent="-3429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rgbClr val="8592BC"/>
                </a:solidFill>
              </a:rPr>
              <a:t>Categorize various terminologies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The information is the principle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002060"/>
              </a:solidFill>
            </a:endParaRPr>
          </a:p>
          <a:p>
            <a:pPr marL="466725" lvl="5" indent="-285750">
              <a:buFont typeface="Wingdings" panose="05000000000000000000" pitchFamily="2" charset="2"/>
              <a:buChar char="q"/>
            </a:pPr>
            <a:endParaRPr lang="nl-NL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CA29-4A00-4A00-8565-178C19A9F050}"/>
              </a:ext>
            </a:extLst>
          </p:cNvPr>
          <p:cNvGrpSpPr/>
          <p:nvPr/>
        </p:nvGrpSpPr>
        <p:grpSpPr>
          <a:xfrm>
            <a:off x="50503" y="4149080"/>
            <a:ext cx="12147847" cy="1161642"/>
            <a:chOff x="432521" y="5085184"/>
            <a:chExt cx="11077678" cy="10081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675F55-9AE1-4F39-87BD-61CE599CD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409" b="45878"/>
            <a:stretch/>
          </p:blipFill>
          <p:spPr>
            <a:xfrm>
              <a:off x="432521" y="5085184"/>
              <a:ext cx="11077678" cy="100811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75576-2E57-4264-AD52-1F50BFE70EB6}"/>
                </a:ext>
              </a:extLst>
            </p:cNvPr>
            <p:cNvSpPr/>
            <p:nvPr/>
          </p:nvSpPr>
          <p:spPr>
            <a:xfrm>
              <a:off x="3578895" y="5517232"/>
              <a:ext cx="158417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071E0B7-5591-40EF-884D-F5FD6C2D51E6}"/>
              </a:ext>
            </a:extLst>
          </p:cNvPr>
          <p:cNvSpPr/>
          <p:nvPr/>
        </p:nvSpPr>
        <p:spPr>
          <a:xfrm>
            <a:off x="698575" y="5442922"/>
            <a:ext cx="2088232" cy="727425"/>
          </a:xfrm>
          <a:prstGeom prst="wedgeRectCallout">
            <a:avLst>
              <a:gd name="adj1" fmla="val 2125"/>
              <a:gd name="adj2" fmla="val -77519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Information</a:t>
            </a:r>
            <a:endParaRPr lang="en-NL" dirty="0">
              <a:solidFill>
                <a:srgbClr val="002060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938C3DC-5E96-4FBC-9732-E02DE90CD896}"/>
              </a:ext>
            </a:extLst>
          </p:cNvPr>
          <p:cNvSpPr/>
          <p:nvPr/>
        </p:nvSpPr>
        <p:spPr>
          <a:xfrm>
            <a:off x="9924519" y="5471966"/>
            <a:ext cx="2088232" cy="702851"/>
          </a:xfrm>
          <a:prstGeom prst="wedgeRectCallout">
            <a:avLst>
              <a:gd name="adj1" fmla="val -5255"/>
              <a:gd name="adj2" fmla="val -85697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Unified terminology</a:t>
            </a:r>
            <a:endParaRPr lang="en-NL" dirty="0">
              <a:solidFill>
                <a:srgbClr val="002060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6247714-161F-4994-A686-0F10FCBAB4AB}"/>
              </a:ext>
            </a:extLst>
          </p:cNvPr>
          <p:cNvSpPr/>
          <p:nvPr/>
        </p:nvSpPr>
        <p:spPr>
          <a:xfrm>
            <a:off x="5163071" y="5447392"/>
            <a:ext cx="2088232" cy="727426"/>
          </a:xfrm>
          <a:prstGeom prst="wedgeRectCallout">
            <a:avLst>
              <a:gd name="adj1" fmla="val 4585"/>
              <a:gd name="adj2" fmla="val -76107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Various terminologies</a:t>
            </a:r>
            <a:endParaRPr lang="en-N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8680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6759228" cy="1224136"/>
          </a:xfrm>
        </p:spPr>
        <p:txBody>
          <a:bodyPr/>
          <a:lstStyle/>
          <a:p>
            <a:r>
              <a:rPr lang="nl-NL" dirty="0"/>
              <a:t>3. Researching (2/</a:t>
            </a:r>
            <a:r>
              <a:rPr lang="en-US" dirty="0"/>
              <a:t>)</a:t>
            </a:r>
            <a:br>
              <a:rPr lang="en-US" dirty="0"/>
            </a:br>
            <a:r>
              <a:rPr lang="nl-NL" sz="2800" dirty="0"/>
              <a:t>3.1 Unified Terminologies (2/5)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ijdelijke aanduiding voor verticale tekst 7">
                <a:extLst>
                  <a:ext uri="{FF2B5EF4-FFF2-40B4-BE49-F238E27FC236}">
                    <a16:creationId xmlns:a16="http://schemas.microsoft.com/office/drawing/2014/main" id="{4F988000-B561-41BD-9F35-463921BD56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503" y="1761001"/>
                <a:ext cx="5694513" cy="443864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4" indent="-285750">
                  <a:buFont typeface="Arial" panose="020B0604020202020204" pitchFamily="34" charset="0"/>
                  <a:buChar char="•"/>
                </a:pPr>
                <a:r>
                  <a:rPr lang="nl-NL" sz="2400" dirty="0">
                    <a:solidFill>
                      <a:srgbClr val="002060"/>
                    </a:solidFill>
                  </a:rPr>
                  <a:t>Step-size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nl-NL" dirty="0">
                  <a:solidFill>
                    <a:srgbClr val="002060"/>
                  </a:solidFill>
                </a:endParaRP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nl-NL" b="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9" name="Tijdelijke aanduiding voor verticale tekst 7">
                <a:extLst>
                  <a:ext uri="{FF2B5EF4-FFF2-40B4-BE49-F238E27FC236}">
                    <a16:creationId xmlns:a16="http://schemas.microsoft.com/office/drawing/2014/main" id="{4F988000-B561-41BD-9F35-463921BD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03" y="1761001"/>
                <a:ext cx="5694513" cy="443864"/>
              </a:xfrm>
              <a:prstGeom prst="rect">
                <a:avLst/>
              </a:prstGeom>
              <a:blipFill>
                <a:blip r:embed="rId2"/>
                <a:stretch>
                  <a:fillRect l="-2998" t="-30137" b="-1506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91DF0B-69C7-4A57-A0F5-12FAF820BD5A}"/>
              </a:ext>
            </a:extLst>
          </p:cNvPr>
          <p:cNvSpPr/>
          <p:nvPr/>
        </p:nvSpPr>
        <p:spPr>
          <a:xfrm>
            <a:off x="770582" y="2204865"/>
            <a:ext cx="11101009" cy="3888432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854513-98AE-43CD-84BC-4B5BCB669281}"/>
              </a:ext>
            </a:extLst>
          </p:cNvPr>
          <p:cNvGrpSpPr/>
          <p:nvPr/>
        </p:nvGrpSpPr>
        <p:grpSpPr>
          <a:xfrm>
            <a:off x="5811143" y="1603683"/>
            <a:ext cx="4209640" cy="324000"/>
            <a:chOff x="6963271" y="1492422"/>
            <a:chExt cx="4209640" cy="324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968256F-7D2F-4017-B945-1379E8CE7DF1}"/>
                </a:ext>
              </a:extLst>
            </p:cNvPr>
            <p:cNvGrpSpPr/>
            <p:nvPr/>
          </p:nvGrpSpPr>
          <p:grpSpPr>
            <a:xfrm>
              <a:off x="6963271" y="1492422"/>
              <a:ext cx="1404000" cy="324000"/>
              <a:chOff x="2086507" y="2415423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4F00B8C-0BAE-40D8-A579-8D4E828B3ED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0507" y="2415423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()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4F00B8C-0BAE-40D8-A579-8D4E828B3E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0507" y="2415423"/>
                    <a:ext cx="1080000" cy="324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4545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C6A023-272B-4BA9-AD12-4463D6EFCFA3}"/>
                  </a:ext>
                </a:extLst>
              </p:cNvPr>
              <p:cNvSpPr/>
              <p:nvPr/>
            </p:nvSpPr>
            <p:spPr>
              <a:xfrm>
                <a:off x="2086507" y="2415423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1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A86A31D-C1CE-45DC-A1AB-A199B7A8AFDD}"/>
                </a:ext>
              </a:extLst>
            </p:cNvPr>
            <p:cNvGrpSpPr/>
            <p:nvPr/>
          </p:nvGrpSpPr>
          <p:grpSpPr>
            <a:xfrm>
              <a:off x="9770091" y="1492422"/>
              <a:ext cx="1402820" cy="324000"/>
              <a:chOff x="3975062" y="2420745"/>
              <a:chExt cx="140282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32BDEEC-6776-4DB3-9936-C15E2CF35A4A}"/>
                      </a:ext>
                    </a:extLst>
                  </p:cNvPr>
                  <p:cNvSpPr txBox="1"/>
                  <p:nvPr/>
                </p:nvSpPr>
                <p:spPr>
                  <a:xfrm>
                    <a:off x="4297882" y="2420745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𝑙𝑏</m:t>
                              </m:r>
                            </m:e>
                            <m:sub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32BDEEC-6776-4DB3-9936-C15E2CF35A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7882" y="2420745"/>
                    <a:ext cx="1080000" cy="324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76" r="-1676" b="-18182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06AC941-1C4E-4D40-9465-72E511EE504F}"/>
                  </a:ext>
                </a:extLst>
              </p:cNvPr>
              <p:cNvSpPr/>
              <p:nvPr/>
            </p:nvSpPr>
            <p:spPr>
              <a:xfrm>
                <a:off x="3975062" y="2420745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4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9B584E-48AC-4659-8335-2090BFF18E7D}"/>
                </a:ext>
              </a:extLst>
            </p:cNvPr>
            <p:cNvGrpSpPr/>
            <p:nvPr/>
          </p:nvGrpSpPr>
          <p:grpSpPr>
            <a:xfrm>
              <a:off x="8367271" y="1492422"/>
              <a:ext cx="1402820" cy="324000"/>
              <a:chOff x="3971773" y="2876382"/>
              <a:chExt cx="140282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5F82762-C952-40BF-A845-BF4D501BF997}"/>
                      </a:ext>
                    </a:extLst>
                  </p:cNvPr>
                  <p:cNvSpPr txBox="1"/>
                  <p:nvPr/>
                </p:nvSpPr>
                <p:spPr>
                  <a:xfrm>
                    <a:off x="4294593" y="2876382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5F82762-C952-40BF-A845-BF4D501BF9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593" y="2876382"/>
                    <a:ext cx="1080000" cy="324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C8202D2-0AC5-4D74-B5DA-1C40A5E4AD25}"/>
                  </a:ext>
                </a:extLst>
              </p:cNvPr>
              <p:cNvSpPr/>
              <p:nvPr/>
            </p:nvSpPr>
            <p:spPr>
              <a:xfrm>
                <a:off x="3971773" y="2876382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3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78CB560-17E3-42F8-A412-F9493E8477C4}"/>
              </a:ext>
            </a:extLst>
          </p:cNvPr>
          <p:cNvGrpSpPr/>
          <p:nvPr/>
        </p:nvGrpSpPr>
        <p:grpSpPr>
          <a:xfrm>
            <a:off x="10394856" y="1606261"/>
            <a:ext cx="1404000" cy="324000"/>
            <a:chOff x="1962214" y="2915272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F48B6E-4515-4A65-96CE-2E46E1D17F23}"/>
                    </a:ext>
                  </a:extLst>
                </p:cNvPr>
                <p:cNvSpPr txBox="1"/>
                <p:nvPr/>
              </p:nvSpPr>
              <p:spPr>
                <a:xfrm>
                  <a:off x="2286214" y="291527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F48B6E-4515-4A65-96CE-2E46E1D17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214" y="2915272"/>
                  <a:ext cx="1080000" cy="324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4BDCEAF-8C5C-45E6-9711-6CE5DEFE487D}"/>
                </a:ext>
              </a:extLst>
            </p:cNvPr>
            <p:cNvSpPr/>
            <p:nvPr/>
          </p:nvSpPr>
          <p:spPr>
            <a:xfrm>
              <a:off x="1962214" y="29152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46B7A7-B15E-4B79-998C-1721AC1A0F12}"/>
              </a:ext>
            </a:extLst>
          </p:cNvPr>
          <p:cNvGrpSpPr/>
          <p:nvPr/>
        </p:nvGrpSpPr>
        <p:grpSpPr>
          <a:xfrm>
            <a:off x="1828234" y="3612685"/>
            <a:ext cx="1404000" cy="644077"/>
            <a:chOff x="1130623" y="3654553"/>
            <a:chExt cx="1404000" cy="6440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C6BDF59-AA2F-4B13-868B-7F9951131540}"/>
                    </a:ext>
                  </a:extLst>
                </p:cNvPr>
                <p:cNvSpPr txBox="1"/>
                <p:nvPr/>
              </p:nvSpPr>
              <p:spPr>
                <a:xfrm>
                  <a:off x="1454623" y="3974630"/>
                  <a:ext cx="1080000" cy="324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C6BDF59-AA2F-4B13-868B-7F9951131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623" y="3974630"/>
                  <a:ext cx="1080000" cy="324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E9DB3E6-6444-4104-8D10-71AFFEC7503E}"/>
                </a:ext>
              </a:extLst>
            </p:cNvPr>
            <p:cNvSpPr/>
            <p:nvPr/>
          </p:nvSpPr>
          <p:spPr>
            <a:xfrm>
              <a:off x="1130623" y="3974630"/>
              <a:ext cx="324000" cy="3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5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0EBA3E6-10CB-41B0-A634-13F19D267818}"/>
                </a:ext>
              </a:extLst>
            </p:cNvPr>
            <p:cNvGrpSpPr/>
            <p:nvPr/>
          </p:nvGrpSpPr>
          <p:grpSpPr>
            <a:xfrm>
              <a:off x="1130623" y="3654553"/>
              <a:ext cx="1404000" cy="324000"/>
              <a:chOff x="1959891" y="3254438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C15E70B-8094-43F0-85C3-9FA06B500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283891" y="3254438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𝐼𝑛𝑖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C15E70B-8094-43F0-85C3-9FA06B500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3891" y="3254438"/>
                    <a:ext cx="1080000" cy="324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F218D87-4088-42D2-93BD-F2294C0AFA7A}"/>
                  </a:ext>
                </a:extLst>
              </p:cNvPr>
              <p:cNvSpPr/>
              <p:nvPr/>
            </p:nvSpPr>
            <p:spPr>
              <a:xfrm>
                <a:off x="1959891" y="3254438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13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398C5A-989C-4CFD-BA27-E5C81779CEF2}"/>
              </a:ext>
            </a:extLst>
          </p:cNvPr>
          <p:cNvSpPr/>
          <p:nvPr/>
        </p:nvSpPr>
        <p:spPr>
          <a:xfrm>
            <a:off x="3722912" y="2776432"/>
            <a:ext cx="3255257" cy="247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39FCE9A-38EC-456B-90FE-497DFDEACF36}"/>
              </a:ext>
            </a:extLst>
          </p:cNvPr>
          <p:cNvGrpSpPr/>
          <p:nvPr/>
        </p:nvGrpSpPr>
        <p:grpSpPr>
          <a:xfrm>
            <a:off x="3902234" y="2594450"/>
            <a:ext cx="2809947" cy="324000"/>
            <a:chOff x="1602084" y="5548608"/>
            <a:chExt cx="2809947" cy="324000"/>
          </a:xfrm>
          <a:solidFill>
            <a:schemeClr val="bg1"/>
          </a:solidFill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9A6146B-1E07-4DEC-B9E5-CD19B1F56C35}"/>
                </a:ext>
              </a:extLst>
            </p:cNvPr>
            <p:cNvGrpSpPr/>
            <p:nvPr/>
          </p:nvGrpSpPr>
          <p:grpSpPr>
            <a:xfrm>
              <a:off x="3006084" y="5548608"/>
              <a:ext cx="1405947" cy="324000"/>
              <a:chOff x="1966668" y="5433918"/>
              <a:chExt cx="1405947" cy="32400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2275AD76-B160-41DD-A8B2-82ECFB3358BB}"/>
                      </a:ext>
                    </a:extLst>
                  </p:cNvPr>
                  <p:cNvSpPr txBox="1"/>
                  <p:nvPr/>
                </p:nvSpPr>
                <p:spPr>
                  <a:xfrm>
                    <a:off x="2292615" y="5433918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2275AD76-B160-41DD-A8B2-82ECFB3358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2615" y="5433918"/>
                    <a:ext cx="1080000" cy="324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6AF752A-0C97-47F0-8E34-67294DB61D5A}"/>
                  </a:ext>
                </a:extLst>
              </p:cNvPr>
              <p:cNvSpPr/>
              <p:nvPr/>
            </p:nvSpPr>
            <p:spPr>
              <a:xfrm>
                <a:off x="1966668" y="5433918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19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6BCB257-4A85-44A8-B285-8198BC64DF1C}"/>
                </a:ext>
              </a:extLst>
            </p:cNvPr>
            <p:cNvGrpSpPr/>
            <p:nvPr/>
          </p:nvGrpSpPr>
          <p:grpSpPr>
            <a:xfrm>
              <a:off x="1602084" y="5548608"/>
              <a:ext cx="1404000" cy="324000"/>
              <a:chOff x="1966668" y="5008695"/>
              <a:chExt cx="1404000" cy="32400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23ECE30-FEF6-426E-8463-3C1F34830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90668" y="5008695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623ECE30-FEF6-426E-8463-3C1F348307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0668" y="5008695"/>
                    <a:ext cx="1080000" cy="324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EE7B6AA-C89C-49FB-B692-61B9CEC49295}"/>
                  </a:ext>
                </a:extLst>
              </p:cNvPr>
              <p:cNvSpPr/>
              <p:nvPr/>
            </p:nvSpPr>
            <p:spPr>
              <a:xfrm>
                <a:off x="1966668" y="5008695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rgbClr val="002060"/>
                    </a:solidFill>
                  </a:rPr>
                  <a:t>20</a:t>
                </a:r>
                <a:endParaRPr lang="en-NL" sz="900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46D07DC-5D92-41D0-9404-57E0A1A208F9}"/>
              </a:ext>
            </a:extLst>
          </p:cNvPr>
          <p:cNvGrpSpPr/>
          <p:nvPr/>
        </p:nvGrpSpPr>
        <p:grpSpPr>
          <a:xfrm>
            <a:off x="4590865" y="3284984"/>
            <a:ext cx="1404000" cy="324000"/>
            <a:chOff x="1959891" y="3679122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1143FE3-FDE2-4E40-BE0B-FBA1B50EB076}"/>
                    </a:ext>
                  </a:extLst>
                </p:cNvPr>
                <p:cNvSpPr txBox="1"/>
                <p:nvPr/>
              </p:nvSpPr>
              <p:spPr>
                <a:xfrm>
                  <a:off x="2283891" y="367912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1143FE3-FDE2-4E40-BE0B-FBA1B50EB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891" y="3679122"/>
                  <a:ext cx="1080000" cy="324000"/>
                </a:xfrm>
                <a:prstGeom prst="rect">
                  <a:avLst/>
                </a:prstGeom>
                <a:blipFill>
                  <a:blip r:embed="rId11"/>
                  <a:stretch>
                    <a:fillRect b="-12727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A93901F-DA0B-41D6-9381-F92461D95735}"/>
                </a:ext>
              </a:extLst>
            </p:cNvPr>
            <p:cNvSpPr/>
            <p:nvPr/>
          </p:nvSpPr>
          <p:spPr>
            <a:xfrm>
              <a:off x="1959891" y="367912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15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C9BF82-C40F-481D-8409-9E17A9A20E9E}"/>
              </a:ext>
            </a:extLst>
          </p:cNvPr>
          <p:cNvGrpSpPr/>
          <p:nvPr/>
        </p:nvGrpSpPr>
        <p:grpSpPr>
          <a:xfrm>
            <a:off x="4590865" y="4152570"/>
            <a:ext cx="1404000" cy="324000"/>
            <a:chOff x="1966668" y="4133158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0632C3C-7D78-4413-A5BE-D8F3EF4A8D0F}"/>
                    </a:ext>
                  </a:extLst>
                </p:cNvPr>
                <p:cNvSpPr txBox="1"/>
                <p:nvPr/>
              </p:nvSpPr>
              <p:spPr>
                <a:xfrm>
                  <a:off x="2290668" y="4133158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0632C3C-7D78-4413-A5BE-D8F3EF4A8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668" y="4133158"/>
                  <a:ext cx="1080000" cy="324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AFE778-76BF-4D40-9BB6-02A596509F42}"/>
                </a:ext>
              </a:extLst>
            </p:cNvPr>
            <p:cNvSpPr/>
            <p:nvPr/>
          </p:nvSpPr>
          <p:spPr>
            <a:xfrm>
              <a:off x="1966668" y="4133158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17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25EF169-0912-4AE6-B9DE-8E9930152E43}"/>
              </a:ext>
            </a:extLst>
          </p:cNvPr>
          <p:cNvGrpSpPr/>
          <p:nvPr/>
        </p:nvGrpSpPr>
        <p:grpSpPr>
          <a:xfrm>
            <a:off x="4590865" y="4557947"/>
            <a:ext cx="1405947" cy="324000"/>
            <a:chOff x="1966668" y="4583472"/>
            <a:chExt cx="1405947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10FA169-91B4-4044-9536-35BA5CEC9473}"/>
                    </a:ext>
                  </a:extLst>
                </p:cNvPr>
                <p:cNvSpPr txBox="1"/>
                <p:nvPr/>
              </p:nvSpPr>
              <p:spPr>
                <a:xfrm>
                  <a:off x="2292615" y="4583472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10FA169-91B4-4044-9536-35BA5CEC9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615" y="4583472"/>
                  <a:ext cx="1080000" cy="324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7490524-BBE8-4B1C-9D40-54A06E9149B6}"/>
                </a:ext>
              </a:extLst>
            </p:cNvPr>
            <p:cNvSpPr/>
            <p:nvPr/>
          </p:nvSpPr>
          <p:spPr>
            <a:xfrm>
              <a:off x="1966668" y="4583472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18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98DAD1B-C8CA-4E51-AE34-B962ECDA029A}"/>
              </a:ext>
            </a:extLst>
          </p:cNvPr>
          <p:cNvSpPr txBox="1"/>
          <p:nvPr/>
        </p:nvSpPr>
        <p:spPr>
          <a:xfrm rot="5400000">
            <a:off x="86506" y="3356662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pPr algn="ctr"/>
            <a:r>
              <a:rPr lang="en-US" noProof="0" dirty="0">
                <a:solidFill>
                  <a:schemeClr val="bg2"/>
                </a:solidFill>
              </a:rPr>
              <a:t>Algorithm</a:t>
            </a:r>
            <a:endParaRPr lang="en-NL" noProof="0" dirty="0" err="1">
              <a:solidFill>
                <a:schemeClr val="bg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BE42A-1AB8-4A88-B831-25C78AA57968}"/>
              </a:ext>
            </a:extLst>
          </p:cNvPr>
          <p:cNvCxnSpPr>
            <a:stCxn id="84" idx="2"/>
          </p:cNvCxnSpPr>
          <p:nvPr/>
        </p:nvCxnSpPr>
        <p:spPr>
          <a:xfrm>
            <a:off x="8077963" y="1927683"/>
            <a:ext cx="0" cy="277182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AC4C32-553C-471D-9DC9-75A7A7D037E0}"/>
              </a:ext>
            </a:extLst>
          </p:cNvPr>
          <p:cNvCxnSpPr>
            <a:endCxn id="91" idx="2"/>
          </p:cNvCxnSpPr>
          <p:nvPr/>
        </p:nvCxnSpPr>
        <p:spPr>
          <a:xfrm flipV="1">
            <a:off x="11258856" y="1930261"/>
            <a:ext cx="0" cy="27460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A6716EF-22FC-4794-9B91-F277F0A7CC66}"/>
              </a:ext>
            </a:extLst>
          </p:cNvPr>
          <p:cNvGrpSpPr/>
          <p:nvPr/>
        </p:nvGrpSpPr>
        <p:grpSpPr>
          <a:xfrm>
            <a:off x="8379796" y="3913447"/>
            <a:ext cx="2531449" cy="908427"/>
            <a:chOff x="8248246" y="3649520"/>
            <a:chExt cx="2531449" cy="90842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F351E06-5E1E-4E4B-BE65-C248E1126846}"/>
                </a:ext>
              </a:extLst>
            </p:cNvPr>
            <p:cNvSpPr/>
            <p:nvPr/>
          </p:nvSpPr>
          <p:spPr>
            <a:xfrm>
              <a:off x="8248246" y="3865544"/>
              <a:ext cx="2531449" cy="6924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576E641-4B21-48BF-84B5-285EE4711E00}"/>
                    </a:ext>
                  </a:extLst>
                </p:cNvPr>
                <p:cNvSpPr txBox="1"/>
                <p:nvPr/>
              </p:nvSpPr>
              <p:spPr>
                <a:xfrm>
                  <a:off x="8657224" y="3649520"/>
                  <a:ext cx="1368152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lIns="108000" tIns="108000" rIns="108000" bIns="108000" rtlCol="0" anchor="ctr">
                  <a:noAutofit/>
                </a:bodyPr>
                <a:lstStyle/>
                <a:p>
                  <a:pPr algn="ctr"/>
                  <a:r>
                    <a:rPr lang="en-US" noProof="0" dirty="0">
                      <a:solidFill>
                        <a:srgbClr val="FF0000"/>
                      </a:solidFill>
                    </a:rPr>
                    <a:t>Step-size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L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a14:m>
                  <a:endParaRPr lang="en-NL" noProof="0" dirty="0" err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576E641-4B21-48BF-84B5-285EE4711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7224" y="3649520"/>
                  <a:ext cx="1368152" cy="432048"/>
                </a:xfrm>
                <a:prstGeom prst="rect">
                  <a:avLst/>
                </a:prstGeom>
                <a:blipFill>
                  <a:blip r:embed="rId14"/>
                  <a:stretch>
                    <a:fillRect b="-12329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A985C9-E419-4CE8-9A55-0D4E2EDA527B}"/>
              </a:ext>
            </a:extLst>
          </p:cNvPr>
          <p:cNvCxnSpPr>
            <a:cxnSpLocks/>
            <a:stCxn id="117" idx="1"/>
            <a:endCxn id="107" idx="3"/>
          </p:cNvCxnSpPr>
          <p:nvPr/>
        </p:nvCxnSpPr>
        <p:spPr>
          <a:xfrm flipH="1" flipV="1">
            <a:off x="6978169" y="4015375"/>
            <a:ext cx="1401627" cy="4602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C8EE6B2-4E17-4445-8D57-DD85AAB3041D}"/>
              </a:ext>
            </a:extLst>
          </p:cNvPr>
          <p:cNvSpPr txBox="1"/>
          <p:nvPr/>
        </p:nvSpPr>
        <p:spPr>
          <a:xfrm rot="1121111">
            <a:off x="7343934" y="4013205"/>
            <a:ext cx="693854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pPr algn="ctr"/>
            <a:r>
              <a:rPr lang="en-US" noProof="0" dirty="0">
                <a:solidFill>
                  <a:schemeClr val="bg2"/>
                </a:solidFill>
              </a:rPr>
              <a:t>help</a:t>
            </a:r>
            <a:endParaRPr lang="en-NL" noProof="0" dirty="0" err="1">
              <a:solidFill>
                <a:schemeClr val="bg2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C78A566-798D-4636-A0AC-C7046806F93F}"/>
              </a:ext>
            </a:extLst>
          </p:cNvPr>
          <p:cNvCxnSpPr>
            <a:cxnSpLocks/>
            <a:stCxn id="107" idx="3"/>
            <a:endCxn id="109" idx="3"/>
          </p:cNvCxnSpPr>
          <p:nvPr/>
        </p:nvCxnSpPr>
        <p:spPr>
          <a:xfrm flipH="1" flipV="1">
            <a:off x="5994865" y="3446984"/>
            <a:ext cx="983304" cy="568391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501E77D-1ADB-45A1-82A6-A375593FF17B}"/>
              </a:ext>
            </a:extLst>
          </p:cNvPr>
          <p:cNvCxnSpPr>
            <a:cxnSpLocks/>
            <a:stCxn id="107" idx="3"/>
            <a:endCxn id="115" idx="3"/>
          </p:cNvCxnSpPr>
          <p:nvPr/>
        </p:nvCxnSpPr>
        <p:spPr>
          <a:xfrm flipH="1">
            <a:off x="5996812" y="4015375"/>
            <a:ext cx="981357" cy="70457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B79D7F5-5C4B-445B-A107-92E7DAE9D0D8}"/>
              </a:ext>
            </a:extLst>
          </p:cNvPr>
          <p:cNvSpPr/>
          <p:nvPr/>
        </p:nvSpPr>
        <p:spPr>
          <a:xfrm>
            <a:off x="1395584" y="3140967"/>
            <a:ext cx="2325380" cy="15121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F5CBB46-5A86-4E34-A7D3-2E894A2B7F09}"/>
              </a:ext>
            </a:extLst>
          </p:cNvPr>
          <p:cNvCxnSpPr>
            <a:stCxn id="107" idx="3"/>
          </p:cNvCxnSpPr>
          <p:nvPr/>
        </p:nvCxnSpPr>
        <p:spPr>
          <a:xfrm flipV="1">
            <a:off x="6978169" y="2204865"/>
            <a:ext cx="4280687" cy="1810510"/>
          </a:xfrm>
          <a:prstGeom prst="straightConnector1">
            <a:avLst/>
          </a:prstGeom>
          <a:ln w="762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6259387-FCEA-4A11-BDB0-E802DAADE572}"/>
              </a:ext>
            </a:extLst>
          </p:cNvPr>
          <p:cNvSpPr txBox="1"/>
          <p:nvPr/>
        </p:nvSpPr>
        <p:spPr>
          <a:xfrm rot="20206764">
            <a:off x="8265459" y="3000529"/>
            <a:ext cx="1185437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pPr algn="ctr"/>
            <a:r>
              <a:rPr lang="en-US" noProof="0" dirty="0">
                <a:solidFill>
                  <a:schemeClr val="bg2"/>
                </a:solidFill>
              </a:rPr>
              <a:t>finally</a:t>
            </a:r>
            <a:endParaRPr lang="en-NL" noProof="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72131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AFE05995-742C-4482-9D8A-E14D7ABCE277}"/>
              </a:ext>
            </a:extLst>
          </p:cNvPr>
          <p:cNvSpPr/>
          <p:nvPr/>
        </p:nvSpPr>
        <p:spPr>
          <a:xfrm>
            <a:off x="6968273" y="908721"/>
            <a:ext cx="4909298" cy="454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4DA8D62-AB40-4657-B7E2-76D27BC14D14}"/>
              </a:ext>
            </a:extLst>
          </p:cNvPr>
          <p:cNvSpPr/>
          <p:nvPr/>
        </p:nvSpPr>
        <p:spPr>
          <a:xfrm>
            <a:off x="7001407" y="1758385"/>
            <a:ext cx="3163624" cy="3489076"/>
          </a:xfrm>
          <a:prstGeom prst="rect">
            <a:avLst/>
          </a:prstGeom>
          <a:solidFill>
            <a:srgbClr val="8592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6342585" cy="1224136"/>
          </a:xfrm>
        </p:spPr>
        <p:txBody>
          <a:bodyPr/>
          <a:lstStyle/>
          <a:p>
            <a:r>
              <a:rPr lang="nl-NL" dirty="0"/>
              <a:t>3. Researching (3/</a:t>
            </a:r>
            <a:r>
              <a:rPr lang="en-US" dirty="0"/>
              <a:t>)</a:t>
            </a:r>
            <a:br>
              <a:rPr lang="en-US" dirty="0"/>
            </a:br>
            <a:r>
              <a:rPr lang="nl-NL" sz="2800" dirty="0"/>
              <a:t>3.1 Unified Terminologies (3/5)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9" name="Tijdelijke aanduiding voor verticale tekst 7">
            <a:extLst>
              <a:ext uri="{FF2B5EF4-FFF2-40B4-BE49-F238E27FC236}">
                <a16:creationId xmlns:a16="http://schemas.microsoft.com/office/drawing/2014/main" id="{4EDC2C2C-694F-4E58-B0F1-63D4C17B26BF}"/>
              </a:ext>
            </a:extLst>
          </p:cNvPr>
          <p:cNvSpPr txBox="1">
            <a:spLocks/>
          </p:cNvSpPr>
          <p:nvPr/>
        </p:nvSpPr>
        <p:spPr>
          <a:xfrm>
            <a:off x="500503" y="1761001"/>
            <a:ext cx="5694513" cy="4438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20 unified components</a:t>
            </a:r>
            <a:endParaRPr lang="nl-NL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BCA05A-5156-43A7-B786-5DA2511FBBD9}"/>
              </a:ext>
            </a:extLst>
          </p:cNvPr>
          <p:cNvGrpSpPr/>
          <p:nvPr/>
        </p:nvGrpSpPr>
        <p:grpSpPr>
          <a:xfrm>
            <a:off x="8654294" y="2396535"/>
            <a:ext cx="1405700" cy="2604740"/>
            <a:chOff x="9050182" y="2396535"/>
            <a:chExt cx="1405700" cy="26047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8DDE1B-7E60-4ECC-AC63-DD6C935C7AA7}"/>
                </a:ext>
              </a:extLst>
            </p:cNvPr>
            <p:cNvGrpSpPr/>
            <p:nvPr/>
          </p:nvGrpSpPr>
          <p:grpSpPr>
            <a:xfrm>
              <a:off x="9052538" y="2966720"/>
              <a:ext cx="1400989" cy="324000"/>
              <a:chOff x="3973604" y="3818500"/>
              <a:chExt cx="1400989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56E17A7-080D-4130-B5B9-88D296928084}"/>
                      </a:ext>
                    </a:extLst>
                  </p:cNvPr>
                  <p:cNvSpPr txBox="1"/>
                  <p:nvPr/>
                </p:nvSpPr>
                <p:spPr>
                  <a:xfrm>
                    <a:off x="4294593" y="3818500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56E17A7-080D-4130-B5B9-88D2969280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593" y="3818500"/>
                    <a:ext cx="1080000" cy="324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8182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87E02E-0881-4731-8ED0-9D6FD3D84427}"/>
                  </a:ext>
                </a:extLst>
              </p:cNvPr>
              <p:cNvSpPr/>
              <p:nvPr/>
            </p:nvSpPr>
            <p:spPr>
              <a:xfrm>
                <a:off x="3973604" y="3818500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6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EDAFE00-EB96-40E6-A02B-7327221A4040}"/>
                </a:ext>
              </a:extLst>
            </p:cNvPr>
            <p:cNvGrpSpPr/>
            <p:nvPr/>
          </p:nvGrpSpPr>
          <p:grpSpPr>
            <a:xfrm>
              <a:off x="9051032" y="3536905"/>
              <a:ext cx="1404000" cy="324000"/>
              <a:chOff x="7273044" y="3837633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81872D-6179-4D4F-BE66-E64371E0F46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7044" y="3837633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81872D-6179-4D4F-BE66-E64371E0F4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7044" y="3837633"/>
                    <a:ext cx="1080000" cy="324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727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29B46D6-C57A-4291-B071-EBF2BA240C58}"/>
                  </a:ext>
                </a:extLst>
              </p:cNvPr>
              <p:cNvSpPr/>
              <p:nvPr/>
            </p:nvSpPr>
            <p:spPr>
              <a:xfrm>
                <a:off x="7273044" y="3837633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7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CCE09A6-CB32-4918-9DD1-F0C8A459043C}"/>
                </a:ext>
              </a:extLst>
            </p:cNvPr>
            <p:cNvGrpSpPr/>
            <p:nvPr/>
          </p:nvGrpSpPr>
          <p:grpSpPr>
            <a:xfrm>
              <a:off x="9051032" y="4107090"/>
              <a:ext cx="1404000" cy="324000"/>
              <a:chOff x="5099328" y="5023550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47C1352-F10C-445B-AC35-F938BE55E3E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328" y="5023550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47C1352-F10C-445B-AC35-F938BE55E3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3328" y="5023550"/>
                    <a:ext cx="1080000" cy="324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48767DA-F1C3-4828-BAE5-C0323F21B01C}"/>
                  </a:ext>
                </a:extLst>
              </p:cNvPr>
              <p:cNvSpPr/>
              <p:nvPr/>
            </p:nvSpPr>
            <p:spPr>
              <a:xfrm>
                <a:off x="5099328" y="5023550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>
                    <a:solidFill>
                      <a:srgbClr val="002060"/>
                    </a:solidFill>
                  </a:rPr>
                  <a:t>8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6846926-4676-4678-A488-4B208042F753}"/>
                </a:ext>
              </a:extLst>
            </p:cNvPr>
            <p:cNvGrpSpPr/>
            <p:nvPr/>
          </p:nvGrpSpPr>
          <p:grpSpPr>
            <a:xfrm>
              <a:off x="9051032" y="4677275"/>
              <a:ext cx="1404000" cy="324000"/>
              <a:chOff x="8143821" y="2922172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523F0EA-4960-4B49-BB6E-7A95F8063688}"/>
                      </a:ext>
                    </a:extLst>
                  </p:cNvPr>
                  <p:cNvSpPr txBox="1"/>
                  <p:nvPr/>
                </p:nvSpPr>
                <p:spPr>
                  <a:xfrm>
                    <a:off x="8467821" y="2922172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523F0EA-4960-4B49-BB6E-7A95F80636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7821" y="2922172"/>
                    <a:ext cx="1080000" cy="324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273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A6E1E33-58C8-4B64-8051-821A5998ED65}"/>
                  </a:ext>
                </a:extLst>
              </p:cNvPr>
              <p:cNvSpPr/>
              <p:nvPr/>
            </p:nvSpPr>
            <p:spPr>
              <a:xfrm>
                <a:off x="8143821" y="2922172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9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017ECF0-A2B2-4B08-B29C-523CC8FA1DC7}"/>
                </a:ext>
              </a:extLst>
            </p:cNvPr>
            <p:cNvGrpSpPr/>
            <p:nvPr/>
          </p:nvGrpSpPr>
          <p:grpSpPr>
            <a:xfrm>
              <a:off x="9050182" y="2396535"/>
              <a:ext cx="1405700" cy="324000"/>
              <a:chOff x="5871016" y="3001117"/>
              <a:chExt cx="14057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46922CF-FA20-4BED-AFA2-6841388526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6716" y="3001117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46922CF-FA20-4BED-AFA2-6841388526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6716" y="3001117"/>
                    <a:ext cx="1080000" cy="324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B0C698-D2AF-4670-9872-5D98A7DAFBCD}"/>
                  </a:ext>
                </a:extLst>
              </p:cNvPr>
              <p:cNvSpPr/>
              <p:nvPr/>
            </p:nvSpPr>
            <p:spPr>
              <a:xfrm>
                <a:off x="5871016" y="3001117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12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FA9B19-AF46-4B63-B383-C3DCDE832B24}"/>
              </a:ext>
            </a:extLst>
          </p:cNvPr>
          <p:cNvGrpSpPr/>
          <p:nvPr/>
        </p:nvGrpSpPr>
        <p:grpSpPr>
          <a:xfrm>
            <a:off x="10310658" y="1128552"/>
            <a:ext cx="1404000" cy="324000"/>
            <a:chOff x="5674769" y="4864971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CCD3989-8E0B-4DC2-8BE7-8AAEADEEBD8E}"/>
                    </a:ext>
                  </a:extLst>
                </p:cNvPr>
                <p:cNvSpPr txBox="1"/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CCD3989-8E0B-4DC2-8BE7-8AAEADEEB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blipFill>
                  <a:blip r:embed="rId7"/>
                  <a:stretch>
                    <a:fillRect b="-14545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80D335-8B86-42F4-877B-6F7EAEABF7DA}"/>
                </a:ext>
              </a:extLst>
            </p:cNvPr>
            <p:cNvSpPr/>
            <p:nvPr/>
          </p:nvSpPr>
          <p:spPr>
            <a:xfrm>
              <a:off x="5674769" y="4864971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16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F12099-5225-4CDD-AD3D-477390717C65}"/>
              </a:ext>
            </a:extLst>
          </p:cNvPr>
          <p:cNvGrpSpPr/>
          <p:nvPr/>
        </p:nvGrpSpPr>
        <p:grpSpPr>
          <a:xfrm>
            <a:off x="275532" y="2451143"/>
            <a:ext cx="4464496" cy="3005942"/>
            <a:chOff x="770583" y="2291012"/>
            <a:chExt cx="4464496" cy="300594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355275-1674-4328-A5B4-537B6C0C9BA9}"/>
                </a:ext>
              </a:extLst>
            </p:cNvPr>
            <p:cNvSpPr/>
            <p:nvPr/>
          </p:nvSpPr>
          <p:spPr>
            <a:xfrm>
              <a:off x="770583" y="2291012"/>
              <a:ext cx="4464496" cy="3005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A69DB1-F0AA-4D2B-A8B4-233B9F6711D8}"/>
                </a:ext>
              </a:extLst>
            </p:cNvPr>
            <p:cNvGrpSpPr/>
            <p:nvPr/>
          </p:nvGrpSpPr>
          <p:grpSpPr>
            <a:xfrm>
              <a:off x="905642" y="2428512"/>
              <a:ext cx="4209640" cy="2756259"/>
              <a:chOff x="1510961" y="2665058"/>
              <a:chExt cx="4209640" cy="2756259"/>
            </a:xfrm>
            <a:solidFill>
              <a:schemeClr val="bg1"/>
            </a:solidFill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B1783DE-42FC-4231-98D0-910FE55D861A}"/>
                  </a:ext>
                </a:extLst>
              </p:cNvPr>
              <p:cNvGrpSpPr/>
              <p:nvPr/>
            </p:nvGrpSpPr>
            <p:grpSpPr>
              <a:xfrm>
                <a:off x="1510961" y="3070434"/>
                <a:ext cx="1404000" cy="324000"/>
                <a:chOff x="1962214" y="2915272"/>
                <a:chExt cx="1404000" cy="324000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A480A35B-A8A5-479F-B41C-8197B4747B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6214" y="2915272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  <a:p>
                      <a:pPr algn="r"/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  <a:p>
                      <a:pPr algn="r"/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A480A35B-A8A5-479F-B41C-8197B4747B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214" y="2915272"/>
                      <a:ext cx="1080000" cy="32400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818"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3879F9F-E89C-463E-8AFD-2D58BF54C4D2}"/>
                    </a:ext>
                  </a:extLst>
                </p:cNvPr>
                <p:cNvSpPr/>
                <p:nvPr/>
              </p:nvSpPr>
              <p:spPr>
                <a:xfrm>
                  <a:off x="1962214" y="2915272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2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E083B65-DB48-4819-8354-4288C003678A}"/>
                  </a:ext>
                </a:extLst>
              </p:cNvPr>
              <p:cNvGrpSpPr/>
              <p:nvPr/>
            </p:nvGrpSpPr>
            <p:grpSpPr>
              <a:xfrm>
                <a:off x="1510961" y="2665058"/>
                <a:ext cx="4209640" cy="324000"/>
                <a:chOff x="1609757" y="2560077"/>
                <a:chExt cx="4209640" cy="324000"/>
              </a:xfrm>
              <a:grpFill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864E5D9-237E-4FDA-9F7A-A1C2B312734B}"/>
                    </a:ext>
                  </a:extLst>
                </p:cNvPr>
                <p:cNvGrpSpPr/>
                <p:nvPr/>
              </p:nvGrpSpPr>
              <p:grpSpPr>
                <a:xfrm>
                  <a:off x="1609757" y="2560077"/>
                  <a:ext cx="1404000" cy="324000"/>
                  <a:chOff x="2086507" y="2415423"/>
                  <a:chExt cx="1404000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B2DFD196-9E0F-470E-8F3F-1F158253D1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10507" y="2415423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B2DFD196-9E0F-470E-8F3F-1F158253D1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10507" y="2415423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4545"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39F340-E10D-4383-A3E2-F02C3018D680}"/>
                      </a:ext>
                    </a:extLst>
                  </p:cNvPr>
                  <p:cNvSpPr/>
                  <p:nvPr/>
                </p:nvSpPr>
                <p:spPr>
                  <a:xfrm>
                    <a:off x="2086507" y="2415423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1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DD7B2E61-755A-45D0-9463-CEC3E1CCC6F1}"/>
                    </a:ext>
                  </a:extLst>
                </p:cNvPr>
                <p:cNvGrpSpPr/>
                <p:nvPr/>
              </p:nvGrpSpPr>
              <p:grpSpPr>
                <a:xfrm>
                  <a:off x="4416577" y="2560077"/>
                  <a:ext cx="1402820" cy="324000"/>
                  <a:chOff x="3975062" y="2420745"/>
                  <a:chExt cx="1402820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A4C3CB8-9901-476A-BABE-2AB5E2AED2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7882" y="2420745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𝑙𝑏</m:t>
                                  </m:r>
                                </m:e>
                                <m:sub>
                                  <m:r>
                                    <a:rPr lang="en-US" b="1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1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A4C3CB8-9901-476A-BABE-2AB5E2AED26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97882" y="2420745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1676" r="-1676" b="-16364"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F9EAB6D-4C11-4AFD-AA59-109D4C461BE3}"/>
                      </a:ext>
                    </a:extLst>
                  </p:cNvPr>
                  <p:cNvSpPr/>
                  <p:nvPr/>
                </p:nvSpPr>
                <p:spPr>
                  <a:xfrm>
                    <a:off x="3975062" y="2420745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4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C0D7E7CE-0F74-4754-9434-3CC9C3FFB7EF}"/>
                    </a:ext>
                  </a:extLst>
                </p:cNvPr>
                <p:cNvGrpSpPr/>
                <p:nvPr/>
              </p:nvGrpSpPr>
              <p:grpSpPr>
                <a:xfrm>
                  <a:off x="3013757" y="2560077"/>
                  <a:ext cx="1402820" cy="324000"/>
                  <a:chOff x="3971773" y="2876382"/>
                  <a:chExt cx="1402820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CA52F33-91B1-40D7-894A-10577434C6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4593" y="2876382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CA52F33-91B1-40D7-894A-10577434C68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94593" y="2876382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AAE4C0D-75BF-46B1-B7B6-12CB33B52C45}"/>
                      </a:ext>
                    </a:extLst>
                  </p:cNvPr>
                  <p:cNvSpPr/>
                  <p:nvPr/>
                </p:nvSpPr>
                <p:spPr>
                  <a:xfrm>
                    <a:off x="3971773" y="2876382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3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4BDF2F4-4391-46E8-A4E6-DD22E074D247}"/>
                  </a:ext>
                </a:extLst>
              </p:cNvPr>
              <p:cNvGrpSpPr/>
              <p:nvPr/>
            </p:nvGrpSpPr>
            <p:grpSpPr>
              <a:xfrm>
                <a:off x="1510961" y="3475810"/>
                <a:ext cx="2814347" cy="324000"/>
                <a:chOff x="1540328" y="3633661"/>
                <a:chExt cx="2814347" cy="324000"/>
              </a:xfrm>
              <a:grpFill/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9978BC8-C7FA-4CE9-B230-0B878B353D4B}"/>
                    </a:ext>
                  </a:extLst>
                </p:cNvPr>
                <p:cNvGrpSpPr/>
                <p:nvPr/>
              </p:nvGrpSpPr>
              <p:grpSpPr>
                <a:xfrm>
                  <a:off x="2946887" y="3633661"/>
                  <a:ext cx="1407788" cy="324000"/>
                  <a:chOff x="3970593" y="3350837"/>
                  <a:chExt cx="1407788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F1E4077-1082-4CDE-8903-BB2FBC12BC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8381" y="3350837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F1E4077-1082-4CDE-8903-BB2FBC12BC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98381" y="3350837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E8DDD76-971A-4BCE-AE23-94EB02B5A61A}"/>
                      </a:ext>
                    </a:extLst>
                  </p:cNvPr>
                  <p:cNvSpPr/>
                  <p:nvPr/>
                </p:nvSpPr>
                <p:spPr>
                  <a:xfrm>
                    <a:off x="3970593" y="3350837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5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B5A9EDF-CCDF-4AD0-AC8C-96C9A0E9D9A8}"/>
                    </a:ext>
                  </a:extLst>
                </p:cNvPr>
                <p:cNvGrpSpPr/>
                <p:nvPr/>
              </p:nvGrpSpPr>
              <p:grpSpPr>
                <a:xfrm>
                  <a:off x="1540328" y="3633661"/>
                  <a:ext cx="1404000" cy="324000"/>
                  <a:chOff x="1959891" y="3254438"/>
                  <a:chExt cx="1404000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F531EA4D-5354-4870-B0A8-A240EC4CA4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3891" y="3254438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𝐼𝑛𝑖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1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F531EA4D-5354-4870-B0A8-A240EC4CA4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83891" y="3254438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52288D8A-5722-4D5B-B791-DEE956874917}"/>
                      </a:ext>
                    </a:extLst>
                  </p:cNvPr>
                  <p:cNvSpPr/>
                  <p:nvPr/>
                </p:nvSpPr>
                <p:spPr>
                  <a:xfrm>
                    <a:off x="1959891" y="3254438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13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8A5CE6C-12DF-4D27-A4A8-EC02E569C1BD}"/>
                  </a:ext>
                </a:extLst>
              </p:cNvPr>
              <p:cNvGrpSpPr/>
              <p:nvPr/>
            </p:nvGrpSpPr>
            <p:grpSpPr>
              <a:xfrm>
                <a:off x="1510961" y="3881186"/>
                <a:ext cx="1404000" cy="324000"/>
                <a:chOff x="1959891" y="3679122"/>
                <a:chExt cx="1404000" cy="324000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BEB8A8D-3627-454B-B839-77C7D1C91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3891" y="3679122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𝑂𝑝</m:t>
                            </m:r>
                            <m:sSub>
                              <m:sSubPr>
                                <m:ctrlP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1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  <a:p>
                      <a:pPr algn="r"/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BEB8A8D-3627-454B-B839-77C7D1C918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3891" y="3679122"/>
                      <a:ext cx="1080000" cy="324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4545"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C845266-724B-48BD-9E47-D3B957BEF9E6}"/>
                    </a:ext>
                  </a:extLst>
                </p:cNvPr>
                <p:cNvSpPr/>
                <p:nvPr/>
              </p:nvSpPr>
              <p:spPr>
                <a:xfrm>
                  <a:off x="1959891" y="3679122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15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6A81A1F-EA8E-42D2-B769-D105A50CA60A}"/>
                  </a:ext>
                </a:extLst>
              </p:cNvPr>
              <p:cNvGrpSpPr/>
              <p:nvPr/>
            </p:nvGrpSpPr>
            <p:grpSpPr>
              <a:xfrm>
                <a:off x="1510961" y="4286563"/>
                <a:ext cx="1404000" cy="324000"/>
                <a:chOff x="1966668" y="4133158"/>
                <a:chExt cx="1404000" cy="324000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003FF8EA-1334-424B-B885-9CD71751C5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0668" y="4133158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003FF8EA-1334-424B-B885-9CD71751C5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0668" y="4133158"/>
                      <a:ext cx="1080000" cy="324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812A9F-6654-4A23-B9AF-0CC52601D1EC}"/>
                    </a:ext>
                  </a:extLst>
                </p:cNvPr>
                <p:cNvSpPr/>
                <p:nvPr/>
              </p:nvSpPr>
              <p:spPr>
                <a:xfrm>
                  <a:off x="1966668" y="4133158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17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1356FF-7DC3-4586-9A08-7420B93DD297}"/>
                  </a:ext>
                </a:extLst>
              </p:cNvPr>
              <p:cNvGrpSpPr/>
              <p:nvPr/>
            </p:nvGrpSpPr>
            <p:grpSpPr>
              <a:xfrm>
                <a:off x="1510961" y="4691940"/>
                <a:ext cx="1405947" cy="324000"/>
                <a:chOff x="1966668" y="4583472"/>
                <a:chExt cx="1405947" cy="324000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F21F359-AB18-4AD3-85A9-84A14D0F60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2615" y="4583472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F21F359-AB18-4AD3-85A9-84A14D0F60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2615" y="4583472"/>
                      <a:ext cx="1080000" cy="32400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2BC0BBE-88C9-4A4E-89F5-0C03469DFB8C}"/>
                    </a:ext>
                  </a:extLst>
                </p:cNvPr>
                <p:cNvSpPr/>
                <p:nvPr/>
              </p:nvSpPr>
              <p:spPr>
                <a:xfrm>
                  <a:off x="1966668" y="4583472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18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AC31288-5EE1-4250-BB29-13AA216081CF}"/>
                  </a:ext>
                </a:extLst>
              </p:cNvPr>
              <p:cNvGrpSpPr/>
              <p:nvPr/>
            </p:nvGrpSpPr>
            <p:grpSpPr>
              <a:xfrm>
                <a:off x="1510961" y="5097317"/>
                <a:ext cx="2809947" cy="324000"/>
                <a:chOff x="1602084" y="5548608"/>
                <a:chExt cx="2809947" cy="324000"/>
              </a:xfrm>
              <a:grpFill/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1F07318-8BD5-4A96-ADDB-7B3573240925}"/>
                    </a:ext>
                  </a:extLst>
                </p:cNvPr>
                <p:cNvGrpSpPr/>
                <p:nvPr/>
              </p:nvGrpSpPr>
              <p:grpSpPr>
                <a:xfrm>
                  <a:off x="3006084" y="5548608"/>
                  <a:ext cx="1405947" cy="324000"/>
                  <a:chOff x="1966668" y="5433918"/>
                  <a:chExt cx="1405947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8239D863-C49A-4AD1-BA93-440A41440A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2615" y="5433918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8239D863-C49A-4AD1-BA93-440A41440A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2615" y="5433918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960F67B-1BA5-4D60-928D-2CA2C63201E7}"/>
                      </a:ext>
                    </a:extLst>
                  </p:cNvPr>
                  <p:cNvSpPr/>
                  <p:nvPr/>
                </p:nvSpPr>
                <p:spPr>
                  <a:xfrm>
                    <a:off x="1966668" y="5433918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19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4EDB66C9-7616-499B-8137-EC4E1C600402}"/>
                    </a:ext>
                  </a:extLst>
                </p:cNvPr>
                <p:cNvGrpSpPr/>
                <p:nvPr/>
              </p:nvGrpSpPr>
              <p:grpSpPr>
                <a:xfrm>
                  <a:off x="1602084" y="5548608"/>
                  <a:ext cx="1404000" cy="324000"/>
                  <a:chOff x="1966668" y="5008695"/>
                  <a:chExt cx="1404000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EDB8165C-6BBE-44C5-9DE6-872565A916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0668" y="5008695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EDB8165C-6BBE-44C5-9DE6-872565A916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0668" y="5008695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5BDA2BD-C68B-4F45-8BA2-4ABDEDF1EE15}"/>
                      </a:ext>
                    </a:extLst>
                  </p:cNvPr>
                  <p:cNvSpPr/>
                  <p:nvPr/>
                </p:nvSpPr>
                <p:spPr>
                  <a:xfrm>
                    <a:off x="1966668" y="5008695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>
                        <a:solidFill>
                          <a:srgbClr val="002060"/>
                        </a:solidFill>
                      </a:rPr>
                      <a:t>20</a:t>
                    </a:r>
                    <a:endParaRPr lang="en-NL" sz="90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91B079D-BC66-4B96-9E89-B6162B3B6D72}"/>
              </a:ext>
            </a:extLst>
          </p:cNvPr>
          <p:cNvGrpSpPr/>
          <p:nvPr/>
        </p:nvGrpSpPr>
        <p:grpSpPr>
          <a:xfrm>
            <a:off x="5265833" y="2190051"/>
            <a:ext cx="720000" cy="3528126"/>
            <a:chOff x="5455830" y="2364610"/>
            <a:chExt cx="720000" cy="3528126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B28A6C0-0C0D-40BD-B043-7C1F235D7DB3}"/>
                </a:ext>
              </a:extLst>
            </p:cNvPr>
            <p:cNvSpPr/>
            <p:nvPr/>
          </p:nvSpPr>
          <p:spPr>
            <a:xfrm>
              <a:off x="5455830" y="2892631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GOA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B533AE-E5DB-4190-8FD0-AD1BFD32837E}"/>
                </a:ext>
              </a:extLst>
            </p:cNvPr>
            <p:cNvSpPr/>
            <p:nvPr/>
          </p:nvSpPr>
          <p:spPr>
            <a:xfrm>
              <a:off x="5455830" y="3420652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CSA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0DC4542-7669-4F81-989E-CF86EB180553}"/>
                </a:ext>
              </a:extLst>
            </p:cNvPr>
            <p:cNvSpPr/>
            <p:nvPr/>
          </p:nvSpPr>
          <p:spPr>
            <a:xfrm>
              <a:off x="5455830" y="3948673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MFO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342E0B-27A8-4E46-B23B-B8FD84E2C057}"/>
                </a:ext>
              </a:extLst>
            </p:cNvPr>
            <p:cNvSpPr/>
            <p:nvPr/>
          </p:nvSpPr>
          <p:spPr>
            <a:xfrm>
              <a:off x="5455830" y="4476694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MBO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A0BC30-35B2-4F97-910F-2BBCCE533DD7}"/>
                </a:ext>
              </a:extLst>
            </p:cNvPr>
            <p:cNvSpPr/>
            <p:nvPr/>
          </p:nvSpPr>
          <p:spPr>
            <a:xfrm>
              <a:off x="5455830" y="5532736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PSO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50DF1CB-8C85-46E8-A4C3-7C68B48CD51B}"/>
                </a:ext>
              </a:extLst>
            </p:cNvPr>
            <p:cNvSpPr/>
            <p:nvPr/>
          </p:nvSpPr>
          <p:spPr>
            <a:xfrm>
              <a:off x="5455830" y="5004715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BOA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CBF385-2124-4FE5-8E66-00E6DA7F7C9D}"/>
                </a:ext>
              </a:extLst>
            </p:cNvPr>
            <p:cNvSpPr/>
            <p:nvPr/>
          </p:nvSpPr>
          <p:spPr>
            <a:xfrm>
              <a:off x="5455830" y="2364610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BA</a:t>
              </a:r>
              <a:endParaRPr lang="en-NL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C85500-E5AC-4C5D-9FB4-65F96E25234F}"/>
              </a:ext>
            </a:extLst>
          </p:cNvPr>
          <p:cNvGrpSpPr/>
          <p:nvPr/>
        </p:nvGrpSpPr>
        <p:grpSpPr>
          <a:xfrm>
            <a:off x="7086821" y="4677275"/>
            <a:ext cx="1406323" cy="324000"/>
            <a:chOff x="7781242" y="2590024"/>
            <a:chExt cx="1406323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6A7573-B3AC-499D-93B8-F135A233E8F4}"/>
                    </a:ext>
                  </a:extLst>
                </p:cNvPr>
                <p:cNvSpPr txBox="1"/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6A7573-B3AC-499D-93B8-F135A233E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blipFill>
                  <a:blip r:embed="rId19"/>
                  <a:stretch>
                    <a:fillRect l="-1676" r="-2793" b="-18182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7C38EA-B4C1-4D8A-9A5C-246DD8A3B175}"/>
                </a:ext>
              </a:extLst>
            </p:cNvPr>
            <p:cNvSpPr/>
            <p:nvPr/>
          </p:nvSpPr>
          <p:spPr>
            <a:xfrm>
              <a:off x="7781242" y="2590024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10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F805AD-B639-4FED-B9BF-4F9CD8B71633}"/>
              </a:ext>
            </a:extLst>
          </p:cNvPr>
          <p:cNvGrpSpPr/>
          <p:nvPr/>
        </p:nvGrpSpPr>
        <p:grpSpPr>
          <a:xfrm>
            <a:off x="7075665" y="1844824"/>
            <a:ext cx="1404000" cy="324000"/>
            <a:chOff x="9177770" y="3778979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EB3240-DF9B-4007-9349-30ECBBC24F0C}"/>
                    </a:ext>
                  </a:extLst>
                </p:cNvPr>
                <p:cNvSpPr txBox="1"/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EB3240-DF9B-4007-9349-30ECBBC24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AEE4AF-2926-47D3-B4DB-AB512BABE7B6}"/>
                </a:ext>
              </a:extLst>
            </p:cNvPr>
            <p:cNvSpPr/>
            <p:nvPr/>
          </p:nvSpPr>
          <p:spPr>
            <a:xfrm>
              <a:off x="9177770" y="3778979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11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EA5DA69-D694-4696-A3F1-420E848D109F}"/>
              </a:ext>
            </a:extLst>
          </p:cNvPr>
          <p:cNvGrpSpPr/>
          <p:nvPr/>
        </p:nvGrpSpPr>
        <p:grpSpPr>
          <a:xfrm>
            <a:off x="7882132" y="1128552"/>
            <a:ext cx="1402174" cy="324000"/>
            <a:chOff x="8662710" y="5259317"/>
            <a:chExt cx="1402174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5CA9813-D64F-4229-A1A0-7AB287FFF707}"/>
                    </a:ext>
                  </a:extLst>
                </p:cNvPr>
                <p:cNvSpPr txBox="1"/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𝐼𝑛𝑖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5CA9813-D64F-4229-A1A0-7AB287FFF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540238-0F3A-45FD-B1F1-C9F66A9D51EC}"/>
                </a:ext>
              </a:extLst>
            </p:cNvPr>
            <p:cNvSpPr/>
            <p:nvPr/>
          </p:nvSpPr>
          <p:spPr>
            <a:xfrm>
              <a:off x="8662710" y="525931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14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099EEA-67B0-4D16-B983-7F1A27801EDB}"/>
              </a:ext>
            </a:extLst>
          </p:cNvPr>
          <p:cNvGrpSpPr/>
          <p:nvPr/>
        </p:nvGrpSpPr>
        <p:grpSpPr>
          <a:xfrm>
            <a:off x="7083661" y="2396535"/>
            <a:ext cx="1405700" cy="324000"/>
            <a:chOff x="7577283" y="2949175"/>
            <a:chExt cx="1405700" cy="324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C4CACE0-6FDF-4818-9197-9553B26A4738}"/>
                    </a:ext>
                  </a:extLst>
                </p:cNvPr>
                <p:cNvSpPr txBox="1"/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C4CACE0-6FDF-4818-9197-9553B26A4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4C768B1-0AC3-4578-959D-698DA1FD4AEB}"/>
                </a:ext>
              </a:extLst>
            </p:cNvPr>
            <p:cNvSpPr/>
            <p:nvPr/>
          </p:nvSpPr>
          <p:spPr>
            <a:xfrm>
              <a:off x="7577283" y="2949175"/>
              <a:ext cx="324000" cy="3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BA1D6E7-83AD-4FA9-B531-218EADF3AF75}"/>
              </a:ext>
            </a:extLst>
          </p:cNvPr>
          <p:cNvCxnSpPr>
            <a:stCxn id="49" idx="1"/>
            <a:endCxn id="90" idx="3"/>
          </p:cNvCxnSpPr>
          <p:nvPr/>
        </p:nvCxnSpPr>
        <p:spPr>
          <a:xfrm flipH="1">
            <a:off x="5985833" y="2006824"/>
            <a:ext cx="1089832" cy="36322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821F62C-6695-40BF-A187-0F69A189F01F}"/>
              </a:ext>
            </a:extLst>
          </p:cNvPr>
          <p:cNvCxnSpPr>
            <a:cxnSpLocks/>
            <a:stCxn id="49" idx="1"/>
            <a:endCxn id="84" idx="3"/>
          </p:cNvCxnSpPr>
          <p:nvPr/>
        </p:nvCxnSpPr>
        <p:spPr>
          <a:xfrm flipH="1">
            <a:off x="5985833" y="2006824"/>
            <a:ext cx="1089832" cy="891248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0EA771D-F377-4812-8572-00792343DD63}"/>
              </a:ext>
            </a:extLst>
          </p:cNvPr>
          <p:cNvCxnSpPr>
            <a:cxnSpLocks/>
            <a:stCxn id="49" idx="1"/>
            <a:endCxn id="86" idx="3"/>
          </p:cNvCxnSpPr>
          <p:nvPr/>
        </p:nvCxnSpPr>
        <p:spPr>
          <a:xfrm flipH="1">
            <a:off x="5985833" y="2006824"/>
            <a:ext cx="1089832" cy="194729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62E0C89-FAC8-40C0-9C2A-4D6D778F9F3F}"/>
              </a:ext>
            </a:extLst>
          </p:cNvPr>
          <p:cNvCxnSpPr>
            <a:cxnSpLocks/>
            <a:stCxn id="49" idx="1"/>
            <a:endCxn id="85" idx="3"/>
          </p:cNvCxnSpPr>
          <p:nvPr/>
        </p:nvCxnSpPr>
        <p:spPr>
          <a:xfrm flipH="1">
            <a:off x="5985833" y="2006824"/>
            <a:ext cx="1089832" cy="1419269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980765-5A76-4F65-B56E-A202E04799E0}"/>
              </a:ext>
            </a:extLst>
          </p:cNvPr>
          <p:cNvCxnSpPr>
            <a:cxnSpLocks/>
            <a:stCxn id="49" idx="1"/>
            <a:endCxn id="87" idx="3"/>
          </p:cNvCxnSpPr>
          <p:nvPr/>
        </p:nvCxnSpPr>
        <p:spPr>
          <a:xfrm flipH="1">
            <a:off x="5985833" y="2006824"/>
            <a:ext cx="1089832" cy="247531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36FCA5-8B2B-4BAF-AF8D-8C933D32D43B}"/>
              </a:ext>
            </a:extLst>
          </p:cNvPr>
          <p:cNvCxnSpPr>
            <a:cxnSpLocks/>
            <a:stCxn id="49" idx="1"/>
            <a:endCxn id="89" idx="3"/>
          </p:cNvCxnSpPr>
          <p:nvPr/>
        </p:nvCxnSpPr>
        <p:spPr>
          <a:xfrm flipH="1">
            <a:off x="5985833" y="2006824"/>
            <a:ext cx="1089832" cy="300333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835626-766F-4E47-867B-FA3CD5759096}"/>
              </a:ext>
            </a:extLst>
          </p:cNvPr>
          <p:cNvCxnSpPr>
            <a:cxnSpLocks/>
            <a:stCxn id="49" idx="1"/>
            <a:endCxn id="88" idx="3"/>
          </p:cNvCxnSpPr>
          <p:nvPr/>
        </p:nvCxnSpPr>
        <p:spPr>
          <a:xfrm flipH="1">
            <a:off x="5985833" y="2006824"/>
            <a:ext cx="1089832" cy="353135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AB105B4-80B4-4ED1-9164-7DFA2A1ADB43}"/>
              </a:ext>
            </a:extLst>
          </p:cNvPr>
          <p:cNvCxnSpPr>
            <a:cxnSpLocks/>
            <a:stCxn id="96" idx="1"/>
            <a:endCxn id="90" idx="3"/>
          </p:cNvCxnSpPr>
          <p:nvPr/>
        </p:nvCxnSpPr>
        <p:spPr>
          <a:xfrm flipH="1" flipV="1">
            <a:off x="5985833" y="2370051"/>
            <a:ext cx="1097828" cy="188484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3E8116B-56A4-4DC7-A298-24A50468ECB5}"/>
              </a:ext>
            </a:extLst>
          </p:cNvPr>
          <p:cNvCxnSpPr>
            <a:cxnSpLocks/>
            <a:stCxn id="96" idx="1"/>
            <a:endCxn id="84" idx="3"/>
          </p:cNvCxnSpPr>
          <p:nvPr/>
        </p:nvCxnSpPr>
        <p:spPr>
          <a:xfrm flipH="1">
            <a:off x="5985833" y="2558535"/>
            <a:ext cx="1097828" cy="33953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53662B9-FFD0-48FC-96FE-2B7A12D4956F}"/>
              </a:ext>
            </a:extLst>
          </p:cNvPr>
          <p:cNvCxnSpPr>
            <a:cxnSpLocks/>
            <a:stCxn id="96" idx="1"/>
            <a:endCxn id="86" idx="3"/>
          </p:cNvCxnSpPr>
          <p:nvPr/>
        </p:nvCxnSpPr>
        <p:spPr>
          <a:xfrm flipH="1">
            <a:off x="5985833" y="2558535"/>
            <a:ext cx="1097828" cy="1395579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36AEAA-C75B-4480-AA5B-B70036D77638}"/>
              </a:ext>
            </a:extLst>
          </p:cNvPr>
          <p:cNvCxnSpPr>
            <a:cxnSpLocks/>
            <a:stCxn id="96" idx="1"/>
            <a:endCxn id="87" idx="3"/>
          </p:cNvCxnSpPr>
          <p:nvPr/>
        </p:nvCxnSpPr>
        <p:spPr>
          <a:xfrm flipH="1">
            <a:off x="5985833" y="2558535"/>
            <a:ext cx="1097828" cy="192360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7DD6205-2E4A-4D38-8F47-DCCCB01CE915}"/>
              </a:ext>
            </a:extLst>
          </p:cNvPr>
          <p:cNvCxnSpPr>
            <a:cxnSpLocks/>
            <a:stCxn id="96" idx="1"/>
            <a:endCxn id="89" idx="3"/>
          </p:cNvCxnSpPr>
          <p:nvPr/>
        </p:nvCxnSpPr>
        <p:spPr>
          <a:xfrm flipH="1">
            <a:off x="5985833" y="2558535"/>
            <a:ext cx="1097828" cy="245162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7F125CD-DBED-4F15-8239-F4C1D9B9246B}"/>
              </a:ext>
            </a:extLst>
          </p:cNvPr>
          <p:cNvCxnSpPr>
            <a:cxnSpLocks/>
            <a:stCxn id="44" idx="1"/>
            <a:endCxn id="85" idx="3"/>
          </p:cNvCxnSpPr>
          <p:nvPr/>
        </p:nvCxnSpPr>
        <p:spPr>
          <a:xfrm flipH="1">
            <a:off x="5985833" y="3128720"/>
            <a:ext cx="2670817" cy="29737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A880FA-762D-4B05-812D-DFFE927B1407}"/>
              </a:ext>
            </a:extLst>
          </p:cNvPr>
          <p:cNvCxnSpPr>
            <a:cxnSpLocks/>
            <a:stCxn id="44" idx="1"/>
            <a:endCxn id="88" idx="3"/>
          </p:cNvCxnSpPr>
          <p:nvPr/>
        </p:nvCxnSpPr>
        <p:spPr>
          <a:xfrm flipH="1">
            <a:off x="5985833" y="3128720"/>
            <a:ext cx="2670817" cy="240945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6F7833-F82D-4233-9A22-6523739757E1}"/>
              </a:ext>
            </a:extLst>
          </p:cNvPr>
          <p:cNvCxnSpPr>
            <a:cxnSpLocks/>
            <a:stCxn id="45" idx="1"/>
            <a:endCxn id="90" idx="3"/>
          </p:cNvCxnSpPr>
          <p:nvPr/>
        </p:nvCxnSpPr>
        <p:spPr>
          <a:xfrm flipH="1" flipV="1">
            <a:off x="5985833" y="2370051"/>
            <a:ext cx="2669311" cy="1328854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BE835F5-CDDA-4B3D-93C1-342A27096136}"/>
              </a:ext>
            </a:extLst>
          </p:cNvPr>
          <p:cNvCxnSpPr>
            <a:cxnSpLocks/>
            <a:stCxn id="45" idx="1"/>
            <a:endCxn id="84" idx="3"/>
          </p:cNvCxnSpPr>
          <p:nvPr/>
        </p:nvCxnSpPr>
        <p:spPr>
          <a:xfrm flipH="1" flipV="1">
            <a:off x="5985833" y="2898072"/>
            <a:ext cx="2669311" cy="80083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668508A-FB95-4334-B905-B73B0F0E4B81}"/>
              </a:ext>
            </a:extLst>
          </p:cNvPr>
          <p:cNvCxnSpPr>
            <a:cxnSpLocks/>
            <a:stCxn id="45" idx="1"/>
            <a:endCxn id="87" idx="3"/>
          </p:cNvCxnSpPr>
          <p:nvPr/>
        </p:nvCxnSpPr>
        <p:spPr>
          <a:xfrm flipH="1">
            <a:off x="5985833" y="3698905"/>
            <a:ext cx="2669311" cy="78323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B81DCEB-5158-4F1A-929E-469371CCED5E}"/>
              </a:ext>
            </a:extLst>
          </p:cNvPr>
          <p:cNvCxnSpPr>
            <a:cxnSpLocks/>
            <a:stCxn id="45" idx="1"/>
            <a:endCxn id="89" idx="3"/>
          </p:cNvCxnSpPr>
          <p:nvPr/>
        </p:nvCxnSpPr>
        <p:spPr>
          <a:xfrm flipH="1">
            <a:off x="5985833" y="3698905"/>
            <a:ext cx="2669311" cy="131125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8422671-EB57-403A-A66E-173A2EB3A1E8}"/>
              </a:ext>
            </a:extLst>
          </p:cNvPr>
          <p:cNvCxnSpPr>
            <a:cxnSpLocks/>
            <a:stCxn id="45" idx="1"/>
            <a:endCxn id="88" idx="3"/>
          </p:cNvCxnSpPr>
          <p:nvPr/>
        </p:nvCxnSpPr>
        <p:spPr>
          <a:xfrm flipH="1">
            <a:off x="5985833" y="3698905"/>
            <a:ext cx="2669311" cy="183927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20D429A-CC23-457F-AFBD-86BDAB61D55A}"/>
              </a:ext>
            </a:extLst>
          </p:cNvPr>
          <p:cNvCxnSpPr>
            <a:cxnSpLocks/>
            <a:stCxn id="46" idx="1"/>
            <a:endCxn id="86" idx="3"/>
          </p:cNvCxnSpPr>
          <p:nvPr/>
        </p:nvCxnSpPr>
        <p:spPr>
          <a:xfrm flipH="1" flipV="1">
            <a:off x="5985833" y="3954114"/>
            <a:ext cx="2669311" cy="314976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363DE0-EAB1-482A-9B24-7A72C58BA668}"/>
              </a:ext>
            </a:extLst>
          </p:cNvPr>
          <p:cNvCxnSpPr>
            <a:cxnSpLocks/>
            <a:stCxn id="48" idx="1"/>
            <a:endCxn id="90" idx="3"/>
          </p:cNvCxnSpPr>
          <p:nvPr/>
        </p:nvCxnSpPr>
        <p:spPr>
          <a:xfrm flipH="1" flipV="1">
            <a:off x="5985833" y="2370051"/>
            <a:ext cx="1100988" cy="2469224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A6677BA-ECDF-40CC-91CB-13100C415E55}"/>
              </a:ext>
            </a:extLst>
          </p:cNvPr>
          <p:cNvCxnSpPr>
            <a:cxnSpLocks/>
            <a:stCxn id="48" idx="1"/>
            <a:endCxn id="88" idx="3"/>
          </p:cNvCxnSpPr>
          <p:nvPr/>
        </p:nvCxnSpPr>
        <p:spPr>
          <a:xfrm flipH="1">
            <a:off x="5985833" y="4839275"/>
            <a:ext cx="1100988" cy="69890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BDBAC65-B8B6-4B86-B429-9F542218189D}"/>
              </a:ext>
            </a:extLst>
          </p:cNvPr>
          <p:cNvCxnSpPr>
            <a:cxnSpLocks/>
            <a:stCxn id="47" idx="1"/>
            <a:endCxn id="24" idx="3"/>
          </p:cNvCxnSpPr>
          <p:nvPr/>
        </p:nvCxnSpPr>
        <p:spPr>
          <a:xfrm flipH="1">
            <a:off x="8493144" y="4839275"/>
            <a:ext cx="162000" cy="0"/>
          </a:xfrm>
          <a:prstGeom prst="straightConnector1">
            <a:avLst/>
          </a:prstGeom>
          <a:ln w="63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6561244-0B9E-4CF9-866D-567DE7A8744D}"/>
              </a:ext>
            </a:extLst>
          </p:cNvPr>
          <p:cNvCxnSpPr>
            <a:cxnSpLocks/>
            <a:stCxn id="50" idx="1"/>
            <a:endCxn id="95" idx="3"/>
          </p:cNvCxnSpPr>
          <p:nvPr/>
        </p:nvCxnSpPr>
        <p:spPr>
          <a:xfrm flipH="1">
            <a:off x="8489361" y="2558535"/>
            <a:ext cx="164933" cy="0"/>
          </a:xfrm>
          <a:prstGeom prst="straightConnector1">
            <a:avLst/>
          </a:prstGeom>
          <a:ln w="63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D553EAE-192E-424E-A861-55392A8B7EF3}"/>
              </a:ext>
            </a:extLst>
          </p:cNvPr>
          <p:cNvCxnSpPr>
            <a:cxnSpLocks/>
            <a:stCxn id="54" idx="1"/>
            <a:endCxn id="26" idx="3"/>
          </p:cNvCxnSpPr>
          <p:nvPr/>
        </p:nvCxnSpPr>
        <p:spPr>
          <a:xfrm flipH="1">
            <a:off x="10059994" y="1290552"/>
            <a:ext cx="250664" cy="126798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3BB5B7C-1D06-480D-82E7-D0A796CD795F}"/>
              </a:ext>
            </a:extLst>
          </p:cNvPr>
          <p:cNvCxnSpPr>
            <a:cxnSpLocks/>
            <a:stCxn id="54" idx="1"/>
            <a:endCxn id="16" idx="3"/>
          </p:cNvCxnSpPr>
          <p:nvPr/>
        </p:nvCxnSpPr>
        <p:spPr>
          <a:xfrm flipH="1">
            <a:off x="10057639" y="1290552"/>
            <a:ext cx="253019" cy="1838168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066AE1A-7F6F-4FB3-8D0E-2EBEAC13B20A}"/>
              </a:ext>
            </a:extLst>
          </p:cNvPr>
          <p:cNvCxnSpPr>
            <a:cxnSpLocks/>
            <a:stCxn id="54" idx="1"/>
            <a:endCxn id="21" idx="3"/>
          </p:cNvCxnSpPr>
          <p:nvPr/>
        </p:nvCxnSpPr>
        <p:spPr>
          <a:xfrm flipH="1">
            <a:off x="10059144" y="1290552"/>
            <a:ext cx="251514" cy="240835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099FD49-699B-4B6A-8D41-181E5CB76FA3}"/>
              </a:ext>
            </a:extLst>
          </p:cNvPr>
          <p:cNvCxnSpPr>
            <a:cxnSpLocks/>
            <a:stCxn id="54" idx="1"/>
            <a:endCxn id="22" idx="3"/>
          </p:cNvCxnSpPr>
          <p:nvPr/>
        </p:nvCxnSpPr>
        <p:spPr>
          <a:xfrm flipH="1">
            <a:off x="10059144" y="1290552"/>
            <a:ext cx="251514" cy="2978538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C467105-6A12-4F10-A19E-022506570535}"/>
              </a:ext>
            </a:extLst>
          </p:cNvPr>
          <p:cNvCxnSpPr>
            <a:cxnSpLocks/>
            <a:stCxn id="54" idx="1"/>
            <a:endCxn id="23" idx="3"/>
          </p:cNvCxnSpPr>
          <p:nvPr/>
        </p:nvCxnSpPr>
        <p:spPr>
          <a:xfrm flipH="1">
            <a:off x="10059144" y="1290552"/>
            <a:ext cx="251514" cy="354872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6E0B5E2-EE29-43F1-B471-E8483727BB30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 flipV="1">
            <a:off x="4740028" y="2370051"/>
            <a:ext cx="525805" cy="158406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BB6488-0F68-41FF-8726-619676EFF1E9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4740028" y="3426093"/>
            <a:ext cx="525805" cy="52802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2061255-1527-4BA9-918E-6A709A602C88}"/>
              </a:ext>
            </a:extLst>
          </p:cNvPr>
          <p:cNvCxnSpPr>
            <a:cxnSpLocks/>
            <a:stCxn id="92" idx="3"/>
            <a:endCxn id="84" idx="1"/>
          </p:cNvCxnSpPr>
          <p:nvPr/>
        </p:nvCxnSpPr>
        <p:spPr>
          <a:xfrm flipV="1">
            <a:off x="4740028" y="2898072"/>
            <a:ext cx="525805" cy="105604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1AA4A19-1F64-4DFE-A138-5CD98C5C70F1}"/>
              </a:ext>
            </a:extLst>
          </p:cNvPr>
          <p:cNvCxnSpPr>
            <a:cxnSpLocks/>
            <a:stCxn id="92" idx="3"/>
            <a:endCxn id="86" idx="1"/>
          </p:cNvCxnSpPr>
          <p:nvPr/>
        </p:nvCxnSpPr>
        <p:spPr>
          <a:xfrm>
            <a:off x="4740028" y="3954114"/>
            <a:ext cx="525805" cy="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98AA2F4-F6E5-4117-A3D7-6D19B2C49FB4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4740028" y="3954114"/>
            <a:ext cx="525805" cy="52802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7EB9545-D92B-4E92-937A-3675C8FFCD2A}"/>
              </a:ext>
            </a:extLst>
          </p:cNvPr>
          <p:cNvCxnSpPr>
            <a:cxnSpLocks/>
            <a:stCxn id="92" idx="3"/>
            <a:endCxn id="89" idx="1"/>
          </p:cNvCxnSpPr>
          <p:nvPr/>
        </p:nvCxnSpPr>
        <p:spPr>
          <a:xfrm>
            <a:off x="4740028" y="3954114"/>
            <a:ext cx="525805" cy="105604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5D231F4-F654-4BEC-B138-1C2336AA1383}"/>
              </a:ext>
            </a:extLst>
          </p:cNvPr>
          <p:cNvCxnSpPr>
            <a:cxnSpLocks/>
            <a:stCxn id="92" idx="3"/>
            <a:endCxn id="88" idx="1"/>
          </p:cNvCxnSpPr>
          <p:nvPr/>
        </p:nvCxnSpPr>
        <p:spPr>
          <a:xfrm>
            <a:off x="4740028" y="3954114"/>
            <a:ext cx="525805" cy="158406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Speech Bubble: Rectangle 211">
            <a:extLst>
              <a:ext uri="{FF2B5EF4-FFF2-40B4-BE49-F238E27FC236}">
                <a16:creationId xmlns:a16="http://schemas.microsoft.com/office/drawing/2014/main" id="{4034B241-BB91-4F81-9407-A57F356FFA73}"/>
              </a:ext>
            </a:extLst>
          </p:cNvPr>
          <p:cNvSpPr/>
          <p:nvPr/>
        </p:nvSpPr>
        <p:spPr>
          <a:xfrm>
            <a:off x="1723227" y="5703363"/>
            <a:ext cx="1656184" cy="667841"/>
          </a:xfrm>
          <a:prstGeom prst="wedgeRectCallout">
            <a:avLst>
              <a:gd name="adj1" fmla="val -2429"/>
              <a:gd name="adj2" fmla="val -87097"/>
            </a:avLst>
          </a:prstGeom>
          <a:solidFill>
            <a:srgbClr val="8592BC"/>
          </a:solidFill>
          <a:ln>
            <a:solidFill>
              <a:srgbClr val="859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Compulsory components</a:t>
            </a:r>
            <a:endParaRPr lang="en-NL" dirty="0"/>
          </a:p>
        </p:txBody>
      </p:sp>
      <p:sp>
        <p:nvSpPr>
          <p:cNvPr id="213" name="Speech Bubble: Rectangle 212">
            <a:extLst>
              <a:ext uri="{FF2B5EF4-FFF2-40B4-BE49-F238E27FC236}">
                <a16:creationId xmlns:a16="http://schemas.microsoft.com/office/drawing/2014/main" id="{D9BBB17B-4658-4D64-8938-E8CBEB9D7389}"/>
              </a:ext>
            </a:extLst>
          </p:cNvPr>
          <p:cNvSpPr/>
          <p:nvPr/>
        </p:nvSpPr>
        <p:spPr>
          <a:xfrm>
            <a:off x="8730787" y="5683374"/>
            <a:ext cx="1656184" cy="667841"/>
          </a:xfrm>
          <a:prstGeom prst="wedgeRectCallout">
            <a:avLst>
              <a:gd name="adj1" fmla="val -7541"/>
              <a:gd name="adj2" fmla="val -85829"/>
            </a:avLst>
          </a:prstGeom>
          <a:solidFill>
            <a:srgbClr val="8592BC"/>
          </a:solidFill>
          <a:ln>
            <a:solidFill>
              <a:srgbClr val="859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Selective components</a:t>
            </a:r>
            <a:endParaRPr lang="en-NL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0E95513-F09D-4452-996B-150CE404CC47}"/>
              </a:ext>
            </a:extLst>
          </p:cNvPr>
          <p:cNvCxnSpPr>
            <a:cxnSpLocks/>
            <a:stCxn id="214" idx="0"/>
          </p:cNvCxnSpPr>
          <p:nvPr/>
        </p:nvCxnSpPr>
        <p:spPr>
          <a:xfrm flipH="1" flipV="1">
            <a:off x="8571827" y="1451467"/>
            <a:ext cx="11392" cy="30691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97B2C40-5134-404A-8660-F0C8756CD88E}"/>
                  </a:ext>
                </a:extLst>
              </p:cNvPr>
              <p:cNvSpPr/>
              <p:nvPr/>
            </p:nvSpPr>
            <p:spPr>
              <a:xfrm>
                <a:off x="6966807" y="601033"/>
                <a:ext cx="1907047" cy="2705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step-size: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NL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97B2C40-5134-404A-8660-F0C8756CD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07" y="601033"/>
                <a:ext cx="1907047" cy="270559"/>
              </a:xfrm>
              <a:prstGeom prst="rect">
                <a:avLst/>
              </a:prstGeom>
              <a:blipFill>
                <a:blip r:embed="rId23"/>
                <a:stretch>
                  <a:fillRect t="-31818" b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62920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AFE05995-742C-4482-9D8A-E14D7ABCE277}"/>
              </a:ext>
            </a:extLst>
          </p:cNvPr>
          <p:cNvSpPr/>
          <p:nvPr/>
        </p:nvSpPr>
        <p:spPr>
          <a:xfrm>
            <a:off x="6968273" y="908721"/>
            <a:ext cx="4909298" cy="454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4DA8D62-AB40-4657-B7E2-76D27BC14D14}"/>
              </a:ext>
            </a:extLst>
          </p:cNvPr>
          <p:cNvSpPr/>
          <p:nvPr/>
        </p:nvSpPr>
        <p:spPr>
          <a:xfrm>
            <a:off x="7001407" y="1758385"/>
            <a:ext cx="3163624" cy="3489076"/>
          </a:xfrm>
          <a:prstGeom prst="rect">
            <a:avLst/>
          </a:prstGeom>
          <a:solidFill>
            <a:srgbClr val="8592B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04662" y="404664"/>
            <a:ext cx="6342585" cy="1224136"/>
          </a:xfrm>
        </p:spPr>
        <p:txBody>
          <a:bodyPr/>
          <a:lstStyle/>
          <a:p>
            <a:r>
              <a:rPr lang="nl-NL" dirty="0"/>
              <a:t>3. Researching (4/</a:t>
            </a:r>
            <a:r>
              <a:rPr lang="en-US" dirty="0"/>
              <a:t>)</a:t>
            </a:r>
            <a:br>
              <a:rPr lang="en-US" dirty="0"/>
            </a:br>
            <a:r>
              <a:rPr lang="nl-NL" sz="2800" dirty="0"/>
              <a:t>3.1 Unified Terminologies (4/5)</a:t>
            </a:r>
            <a:endParaRPr lang="nl-NL" sz="20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9" name="Tijdelijke aanduiding voor verticale tekst 7">
            <a:extLst>
              <a:ext uri="{FF2B5EF4-FFF2-40B4-BE49-F238E27FC236}">
                <a16:creationId xmlns:a16="http://schemas.microsoft.com/office/drawing/2014/main" id="{4EDC2C2C-694F-4E58-B0F1-63D4C17B26BF}"/>
              </a:ext>
            </a:extLst>
          </p:cNvPr>
          <p:cNvSpPr txBox="1">
            <a:spLocks/>
          </p:cNvSpPr>
          <p:nvPr/>
        </p:nvSpPr>
        <p:spPr>
          <a:xfrm>
            <a:off x="500503" y="1761001"/>
            <a:ext cx="5694513" cy="4438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</a:rPr>
              <a:t>20 unified components</a:t>
            </a:r>
            <a:endParaRPr lang="nl-NL" dirty="0">
              <a:solidFill>
                <a:srgbClr val="00206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nl-NL" b="0" dirty="0">
              <a:solidFill>
                <a:srgbClr val="002060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BCA05A-5156-43A7-B786-5DA2511FBBD9}"/>
              </a:ext>
            </a:extLst>
          </p:cNvPr>
          <p:cNvGrpSpPr/>
          <p:nvPr/>
        </p:nvGrpSpPr>
        <p:grpSpPr>
          <a:xfrm>
            <a:off x="8654294" y="2396535"/>
            <a:ext cx="1405700" cy="2604740"/>
            <a:chOff x="9050182" y="2396535"/>
            <a:chExt cx="1405700" cy="26047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8DDE1B-7E60-4ECC-AC63-DD6C935C7AA7}"/>
                </a:ext>
              </a:extLst>
            </p:cNvPr>
            <p:cNvGrpSpPr/>
            <p:nvPr/>
          </p:nvGrpSpPr>
          <p:grpSpPr>
            <a:xfrm>
              <a:off x="9052538" y="2966720"/>
              <a:ext cx="1400989" cy="324000"/>
              <a:chOff x="3973604" y="3818500"/>
              <a:chExt cx="1400989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56E17A7-080D-4130-B5B9-88D296928084}"/>
                      </a:ext>
                    </a:extLst>
                  </p:cNvPr>
                  <p:cNvSpPr txBox="1"/>
                  <p:nvPr/>
                </p:nvSpPr>
                <p:spPr>
                  <a:xfrm>
                    <a:off x="4294593" y="3818500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56E17A7-080D-4130-B5B9-88D2969280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593" y="3818500"/>
                    <a:ext cx="1080000" cy="324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8182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87E02E-0881-4731-8ED0-9D6FD3D84427}"/>
                  </a:ext>
                </a:extLst>
              </p:cNvPr>
              <p:cNvSpPr/>
              <p:nvPr/>
            </p:nvSpPr>
            <p:spPr>
              <a:xfrm>
                <a:off x="3973604" y="3818500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6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EDAFE00-EB96-40E6-A02B-7327221A4040}"/>
                </a:ext>
              </a:extLst>
            </p:cNvPr>
            <p:cNvGrpSpPr/>
            <p:nvPr/>
          </p:nvGrpSpPr>
          <p:grpSpPr>
            <a:xfrm>
              <a:off x="9051032" y="3536905"/>
              <a:ext cx="1404000" cy="324000"/>
              <a:chOff x="7273044" y="3837633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81872D-6179-4D4F-BE66-E64371E0F46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7044" y="3837633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81872D-6179-4D4F-BE66-E64371E0F4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7044" y="3837633"/>
                    <a:ext cx="1080000" cy="324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727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29B46D6-C57A-4291-B071-EBF2BA240C58}"/>
                  </a:ext>
                </a:extLst>
              </p:cNvPr>
              <p:cNvSpPr/>
              <p:nvPr/>
            </p:nvSpPr>
            <p:spPr>
              <a:xfrm>
                <a:off x="7273044" y="3837633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7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CCE09A6-CB32-4918-9DD1-F0C8A459043C}"/>
                </a:ext>
              </a:extLst>
            </p:cNvPr>
            <p:cNvGrpSpPr/>
            <p:nvPr/>
          </p:nvGrpSpPr>
          <p:grpSpPr>
            <a:xfrm>
              <a:off x="9051032" y="4107090"/>
              <a:ext cx="1404000" cy="324000"/>
              <a:chOff x="5099328" y="5023550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47C1352-F10C-445B-AC35-F938BE55E3E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328" y="5023550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47C1352-F10C-445B-AC35-F938BE55E3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3328" y="5023550"/>
                    <a:ext cx="1080000" cy="324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48767DA-F1C3-4828-BAE5-C0323F21B01C}"/>
                  </a:ext>
                </a:extLst>
              </p:cNvPr>
              <p:cNvSpPr/>
              <p:nvPr/>
            </p:nvSpPr>
            <p:spPr>
              <a:xfrm>
                <a:off x="5099328" y="5023550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>
                    <a:solidFill>
                      <a:srgbClr val="002060"/>
                    </a:solidFill>
                  </a:rPr>
                  <a:t>8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6846926-4676-4678-A488-4B208042F753}"/>
                </a:ext>
              </a:extLst>
            </p:cNvPr>
            <p:cNvGrpSpPr/>
            <p:nvPr/>
          </p:nvGrpSpPr>
          <p:grpSpPr>
            <a:xfrm>
              <a:off x="9051032" y="4677275"/>
              <a:ext cx="1404000" cy="324000"/>
              <a:chOff x="8143821" y="2922172"/>
              <a:chExt cx="14040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523F0EA-4960-4B49-BB6E-7A95F8063688}"/>
                      </a:ext>
                    </a:extLst>
                  </p:cNvPr>
                  <p:cNvSpPr txBox="1"/>
                  <p:nvPr/>
                </p:nvSpPr>
                <p:spPr>
                  <a:xfrm>
                    <a:off x="8467821" y="2922172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  <a:p>
                    <a:pPr algn="r"/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523F0EA-4960-4B49-BB6E-7A95F80636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7821" y="2922172"/>
                    <a:ext cx="1080000" cy="324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273"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A6E1E33-58C8-4B64-8051-821A5998ED65}"/>
                  </a:ext>
                </a:extLst>
              </p:cNvPr>
              <p:cNvSpPr/>
              <p:nvPr/>
            </p:nvSpPr>
            <p:spPr>
              <a:xfrm>
                <a:off x="8143821" y="2922172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9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017ECF0-A2B2-4B08-B29C-523CC8FA1DC7}"/>
                </a:ext>
              </a:extLst>
            </p:cNvPr>
            <p:cNvGrpSpPr/>
            <p:nvPr/>
          </p:nvGrpSpPr>
          <p:grpSpPr>
            <a:xfrm>
              <a:off x="9050182" y="2396535"/>
              <a:ext cx="1405700" cy="324000"/>
              <a:chOff x="5871016" y="3001117"/>
              <a:chExt cx="1405700" cy="324000"/>
            </a:xfrm>
            <a:solidFill>
              <a:schemeClr val="bg1"/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46922CF-FA20-4BED-AFA2-6841388526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6716" y="3001117"/>
                    <a:ext cx="1080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noProof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b="0" noProof="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46922CF-FA20-4BED-AFA2-6841388526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6716" y="3001117"/>
                    <a:ext cx="1080000" cy="324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27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B0C698-D2AF-4670-9872-5D98A7DAFBCD}"/>
                  </a:ext>
                </a:extLst>
              </p:cNvPr>
              <p:cNvSpPr/>
              <p:nvPr/>
            </p:nvSpPr>
            <p:spPr>
              <a:xfrm>
                <a:off x="5871016" y="3001117"/>
                <a:ext cx="324000" cy="324000"/>
              </a:xfrm>
              <a:prstGeom prst="rect">
                <a:avLst/>
              </a:prstGeom>
              <a:grp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12</a:t>
                </a:r>
                <a:endParaRPr lang="en-NL" sz="1050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FA9B19-AF46-4B63-B383-C3DCDE832B24}"/>
              </a:ext>
            </a:extLst>
          </p:cNvPr>
          <p:cNvGrpSpPr/>
          <p:nvPr/>
        </p:nvGrpSpPr>
        <p:grpSpPr>
          <a:xfrm>
            <a:off x="10310658" y="1128552"/>
            <a:ext cx="1404000" cy="324000"/>
            <a:chOff x="5674769" y="4864971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CCD3989-8E0B-4DC2-8BE7-8AAEADEEBD8E}"/>
                    </a:ext>
                  </a:extLst>
                </p:cNvPr>
                <p:cNvSpPr txBox="1"/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CCD3989-8E0B-4DC2-8BE7-8AAEADEEB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769" y="4864971"/>
                  <a:ext cx="1080000" cy="324000"/>
                </a:xfrm>
                <a:prstGeom prst="rect">
                  <a:avLst/>
                </a:prstGeom>
                <a:blipFill>
                  <a:blip r:embed="rId7"/>
                  <a:stretch>
                    <a:fillRect b="-14545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80D335-8B86-42F4-877B-6F7EAEABF7DA}"/>
                </a:ext>
              </a:extLst>
            </p:cNvPr>
            <p:cNvSpPr/>
            <p:nvPr/>
          </p:nvSpPr>
          <p:spPr>
            <a:xfrm>
              <a:off x="5674769" y="4864971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16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F12099-5225-4CDD-AD3D-477390717C65}"/>
              </a:ext>
            </a:extLst>
          </p:cNvPr>
          <p:cNvGrpSpPr/>
          <p:nvPr/>
        </p:nvGrpSpPr>
        <p:grpSpPr>
          <a:xfrm>
            <a:off x="275532" y="2451143"/>
            <a:ext cx="4464496" cy="3005942"/>
            <a:chOff x="770583" y="2291012"/>
            <a:chExt cx="4464496" cy="300594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355275-1674-4328-A5B4-537B6C0C9BA9}"/>
                </a:ext>
              </a:extLst>
            </p:cNvPr>
            <p:cNvSpPr/>
            <p:nvPr/>
          </p:nvSpPr>
          <p:spPr>
            <a:xfrm>
              <a:off x="770583" y="2291012"/>
              <a:ext cx="4464496" cy="3005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A69DB1-F0AA-4D2B-A8B4-233B9F6711D8}"/>
                </a:ext>
              </a:extLst>
            </p:cNvPr>
            <p:cNvGrpSpPr/>
            <p:nvPr/>
          </p:nvGrpSpPr>
          <p:grpSpPr>
            <a:xfrm>
              <a:off x="905642" y="2428512"/>
              <a:ext cx="4209640" cy="2756259"/>
              <a:chOff x="1510961" y="2665058"/>
              <a:chExt cx="4209640" cy="2756259"/>
            </a:xfrm>
            <a:solidFill>
              <a:schemeClr val="bg1"/>
            </a:solidFill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B1783DE-42FC-4231-98D0-910FE55D861A}"/>
                  </a:ext>
                </a:extLst>
              </p:cNvPr>
              <p:cNvGrpSpPr/>
              <p:nvPr/>
            </p:nvGrpSpPr>
            <p:grpSpPr>
              <a:xfrm>
                <a:off x="1510961" y="3070434"/>
                <a:ext cx="1404000" cy="324000"/>
                <a:chOff x="1962214" y="2915272"/>
                <a:chExt cx="1404000" cy="324000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A480A35B-A8A5-479F-B41C-8197B4747B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6214" y="2915272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  <a:p>
                      <a:pPr algn="r"/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  <a:p>
                      <a:pPr algn="r"/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A480A35B-A8A5-479F-B41C-8197B4747B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214" y="2915272"/>
                      <a:ext cx="1080000" cy="32400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818"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3879F9F-E89C-463E-8AFD-2D58BF54C4D2}"/>
                    </a:ext>
                  </a:extLst>
                </p:cNvPr>
                <p:cNvSpPr/>
                <p:nvPr/>
              </p:nvSpPr>
              <p:spPr>
                <a:xfrm>
                  <a:off x="1962214" y="2915272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2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E083B65-DB48-4819-8354-4288C003678A}"/>
                  </a:ext>
                </a:extLst>
              </p:cNvPr>
              <p:cNvGrpSpPr/>
              <p:nvPr/>
            </p:nvGrpSpPr>
            <p:grpSpPr>
              <a:xfrm>
                <a:off x="1510961" y="2665058"/>
                <a:ext cx="4209640" cy="324000"/>
                <a:chOff x="1609757" y="2560077"/>
                <a:chExt cx="4209640" cy="324000"/>
              </a:xfrm>
              <a:grpFill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864E5D9-237E-4FDA-9F7A-A1C2B312734B}"/>
                    </a:ext>
                  </a:extLst>
                </p:cNvPr>
                <p:cNvGrpSpPr/>
                <p:nvPr/>
              </p:nvGrpSpPr>
              <p:grpSpPr>
                <a:xfrm>
                  <a:off x="1609757" y="2560077"/>
                  <a:ext cx="1404000" cy="324000"/>
                  <a:chOff x="2086507" y="2415423"/>
                  <a:chExt cx="1404000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B2DFD196-9E0F-470E-8F3F-1F158253D1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10507" y="2415423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B2DFD196-9E0F-470E-8F3F-1F158253D1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10507" y="2415423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4545"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39F340-E10D-4383-A3E2-F02C3018D680}"/>
                      </a:ext>
                    </a:extLst>
                  </p:cNvPr>
                  <p:cNvSpPr/>
                  <p:nvPr/>
                </p:nvSpPr>
                <p:spPr>
                  <a:xfrm>
                    <a:off x="2086507" y="2415423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1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DD7B2E61-755A-45D0-9463-CEC3E1CCC6F1}"/>
                    </a:ext>
                  </a:extLst>
                </p:cNvPr>
                <p:cNvGrpSpPr/>
                <p:nvPr/>
              </p:nvGrpSpPr>
              <p:grpSpPr>
                <a:xfrm>
                  <a:off x="4416577" y="2560077"/>
                  <a:ext cx="1402820" cy="324000"/>
                  <a:chOff x="3975062" y="2420745"/>
                  <a:chExt cx="1402820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A4C3CB8-9901-476A-BABE-2AB5E2AED2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7882" y="2420745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𝑙𝑏</m:t>
                                  </m:r>
                                </m:e>
                                <m:sub>
                                  <m:r>
                                    <a:rPr lang="en-US" b="1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1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A4C3CB8-9901-476A-BABE-2AB5E2AED26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97882" y="2420745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1676" r="-1676" b="-16364"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F9EAB6D-4C11-4AFD-AA59-109D4C461BE3}"/>
                      </a:ext>
                    </a:extLst>
                  </p:cNvPr>
                  <p:cNvSpPr/>
                  <p:nvPr/>
                </p:nvSpPr>
                <p:spPr>
                  <a:xfrm>
                    <a:off x="3975062" y="2420745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4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C0D7E7CE-0F74-4754-9434-3CC9C3FFB7EF}"/>
                    </a:ext>
                  </a:extLst>
                </p:cNvPr>
                <p:cNvGrpSpPr/>
                <p:nvPr/>
              </p:nvGrpSpPr>
              <p:grpSpPr>
                <a:xfrm>
                  <a:off x="3013757" y="2560077"/>
                  <a:ext cx="1402820" cy="324000"/>
                  <a:chOff x="3971773" y="2876382"/>
                  <a:chExt cx="1402820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CA52F33-91B1-40D7-894A-10577434C6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4593" y="2876382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CA52F33-91B1-40D7-894A-10577434C68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94593" y="2876382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AAE4C0D-75BF-46B1-B7B6-12CB33B52C45}"/>
                      </a:ext>
                    </a:extLst>
                  </p:cNvPr>
                  <p:cNvSpPr/>
                  <p:nvPr/>
                </p:nvSpPr>
                <p:spPr>
                  <a:xfrm>
                    <a:off x="3971773" y="2876382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3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4BDF2F4-4391-46E8-A4E6-DD22E074D247}"/>
                  </a:ext>
                </a:extLst>
              </p:cNvPr>
              <p:cNvGrpSpPr/>
              <p:nvPr/>
            </p:nvGrpSpPr>
            <p:grpSpPr>
              <a:xfrm>
                <a:off x="1510961" y="3475810"/>
                <a:ext cx="2814347" cy="324000"/>
                <a:chOff x="1540328" y="3633661"/>
                <a:chExt cx="2814347" cy="324000"/>
              </a:xfrm>
              <a:grpFill/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9978BC8-C7FA-4CE9-B230-0B878B353D4B}"/>
                    </a:ext>
                  </a:extLst>
                </p:cNvPr>
                <p:cNvGrpSpPr/>
                <p:nvPr/>
              </p:nvGrpSpPr>
              <p:grpSpPr>
                <a:xfrm>
                  <a:off x="2946887" y="3633661"/>
                  <a:ext cx="1407788" cy="324000"/>
                  <a:chOff x="3970593" y="3350837"/>
                  <a:chExt cx="1407788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F1E4077-1082-4CDE-8903-BB2FBC12BC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8381" y="3350837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F1E4077-1082-4CDE-8903-BB2FBC12BC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98381" y="3350837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E8DDD76-971A-4BCE-AE23-94EB02B5A61A}"/>
                      </a:ext>
                    </a:extLst>
                  </p:cNvPr>
                  <p:cNvSpPr/>
                  <p:nvPr/>
                </p:nvSpPr>
                <p:spPr>
                  <a:xfrm>
                    <a:off x="3970593" y="3350837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5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B5A9EDF-CCDF-4AD0-AC8C-96C9A0E9D9A8}"/>
                    </a:ext>
                  </a:extLst>
                </p:cNvPr>
                <p:cNvGrpSpPr/>
                <p:nvPr/>
              </p:nvGrpSpPr>
              <p:grpSpPr>
                <a:xfrm>
                  <a:off x="1540328" y="3633661"/>
                  <a:ext cx="1404000" cy="324000"/>
                  <a:chOff x="1959891" y="3254438"/>
                  <a:chExt cx="1404000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F531EA4D-5354-4870-B0A8-A240EC4CA4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3891" y="3254438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𝐼𝑛𝑖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1" i="1" noProof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  <a:p>
                        <a:pPr algn="r"/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F531EA4D-5354-4870-B0A8-A240EC4CA4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83891" y="3254438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52288D8A-5722-4D5B-B791-DEE956874917}"/>
                      </a:ext>
                    </a:extLst>
                  </p:cNvPr>
                  <p:cNvSpPr/>
                  <p:nvPr/>
                </p:nvSpPr>
                <p:spPr>
                  <a:xfrm>
                    <a:off x="1959891" y="3254438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13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8A5CE6C-12DF-4D27-A4A8-EC02E569C1BD}"/>
                  </a:ext>
                </a:extLst>
              </p:cNvPr>
              <p:cNvGrpSpPr/>
              <p:nvPr/>
            </p:nvGrpSpPr>
            <p:grpSpPr>
              <a:xfrm>
                <a:off x="1510961" y="3881186"/>
                <a:ext cx="1404000" cy="324000"/>
                <a:chOff x="1959891" y="3679122"/>
                <a:chExt cx="1404000" cy="324000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BEB8A8D-3627-454B-B839-77C7D1C91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3891" y="3679122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𝑂𝑝</m:t>
                            </m:r>
                            <m:sSub>
                              <m:sSubPr>
                                <m:ctrlP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1" i="1" noProof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  <a:p>
                      <a:pPr algn="r"/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BEB8A8D-3627-454B-B839-77C7D1C918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3891" y="3679122"/>
                      <a:ext cx="1080000" cy="324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4545"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C845266-724B-48BD-9E47-D3B957BEF9E6}"/>
                    </a:ext>
                  </a:extLst>
                </p:cNvPr>
                <p:cNvSpPr/>
                <p:nvPr/>
              </p:nvSpPr>
              <p:spPr>
                <a:xfrm>
                  <a:off x="1959891" y="3679122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15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6A81A1F-EA8E-42D2-B769-D105A50CA60A}"/>
                  </a:ext>
                </a:extLst>
              </p:cNvPr>
              <p:cNvGrpSpPr/>
              <p:nvPr/>
            </p:nvGrpSpPr>
            <p:grpSpPr>
              <a:xfrm>
                <a:off x="1510961" y="4286563"/>
                <a:ext cx="1404000" cy="324000"/>
                <a:chOff x="1966668" y="4133158"/>
                <a:chExt cx="1404000" cy="324000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003FF8EA-1334-424B-B885-9CD71751C5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0668" y="4133158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003FF8EA-1334-424B-B885-9CD71751C5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0668" y="4133158"/>
                      <a:ext cx="1080000" cy="324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812A9F-6654-4A23-B9AF-0CC52601D1EC}"/>
                    </a:ext>
                  </a:extLst>
                </p:cNvPr>
                <p:cNvSpPr/>
                <p:nvPr/>
              </p:nvSpPr>
              <p:spPr>
                <a:xfrm>
                  <a:off x="1966668" y="4133158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17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1356FF-7DC3-4586-9A08-7420B93DD297}"/>
                  </a:ext>
                </a:extLst>
              </p:cNvPr>
              <p:cNvGrpSpPr/>
              <p:nvPr/>
            </p:nvGrpSpPr>
            <p:grpSpPr>
              <a:xfrm>
                <a:off x="1510961" y="4691940"/>
                <a:ext cx="1405947" cy="324000"/>
                <a:chOff x="1966668" y="4583472"/>
                <a:chExt cx="1405947" cy="324000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F21F359-AB18-4AD3-85A9-84A14D0F60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2615" y="4583472"/>
                      <a:ext cx="1080000" cy="32400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002060"/>
                      </a:solidFill>
                    </a:ln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b="0" noProof="0" dirty="0">
                        <a:solidFill>
                          <a:schemeClr val="bg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F21F359-AB18-4AD3-85A9-84A14D0F60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2615" y="4583472"/>
                      <a:ext cx="1080000" cy="32400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2700">
                      <a:solidFill>
                        <a:srgbClr val="00206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2BC0BBE-88C9-4A4E-89F5-0C03469DFB8C}"/>
                    </a:ext>
                  </a:extLst>
                </p:cNvPr>
                <p:cNvSpPr/>
                <p:nvPr/>
              </p:nvSpPr>
              <p:spPr>
                <a:xfrm>
                  <a:off x="1966668" y="4583472"/>
                  <a:ext cx="324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002060"/>
                      </a:solidFill>
                    </a:rPr>
                    <a:t>18</a:t>
                  </a:r>
                  <a:endParaRPr lang="en-NL" sz="105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AC31288-5EE1-4250-BB29-13AA216081CF}"/>
                  </a:ext>
                </a:extLst>
              </p:cNvPr>
              <p:cNvGrpSpPr/>
              <p:nvPr/>
            </p:nvGrpSpPr>
            <p:grpSpPr>
              <a:xfrm>
                <a:off x="1510961" y="5097317"/>
                <a:ext cx="2809947" cy="324000"/>
                <a:chOff x="1602084" y="5548608"/>
                <a:chExt cx="2809947" cy="324000"/>
              </a:xfrm>
              <a:grpFill/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1F07318-8BD5-4A96-ADDB-7B3573240925}"/>
                    </a:ext>
                  </a:extLst>
                </p:cNvPr>
                <p:cNvGrpSpPr/>
                <p:nvPr/>
              </p:nvGrpSpPr>
              <p:grpSpPr>
                <a:xfrm>
                  <a:off x="3006084" y="5548608"/>
                  <a:ext cx="1405947" cy="324000"/>
                  <a:chOff x="1966668" y="5433918"/>
                  <a:chExt cx="1405947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8239D863-C49A-4AD1-BA93-440A41440A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2615" y="5433918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8239D863-C49A-4AD1-BA93-440A41440A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2615" y="5433918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960F67B-1BA5-4D60-928D-2CA2C63201E7}"/>
                      </a:ext>
                    </a:extLst>
                  </p:cNvPr>
                  <p:cNvSpPr/>
                  <p:nvPr/>
                </p:nvSpPr>
                <p:spPr>
                  <a:xfrm>
                    <a:off x="1966668" y="5433918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rgbClr val="002060"/>
                        </a:solidFill>
                      </a:rPr>
                      <a:t>19</a:t>
                    </a:r>
                    <a:endParaRPr lang="en-NL" sz="105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4EDB66C9-7616-499B-8137-EC4E1C600402}"/>
                    </a:ext>
                  </a:extLst>
                </p:cNvPr>
                <p:cNvGrpSpPr/>
                <p:nvPr/>
              </p:nvGrpSpPr>
              <p:grpSpPr>
                <a:xfrm>
                  <a:off x="1602084" y="5548608"/>
                  <a:ext cx="1404000" cy="324000"/>
                  <a:chOff x="1966668" y="5008695"/>
                  <a:chExt cx="1404000" cy="324000"/>
                </a:xfrm>
                <a:grpFill/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EDB8165C-6BBE-44C5-9DE6-872565A916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0668" y="5008695"/>
                        <a:ext cx="1080000" cy="32400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:pPr algn="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noProof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b="0" noProof="0" dirty="0">
                          <a:solidFill>
                            <a:schemeClr val="bg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EDB8165C-6BBE-44C5-9DE6-872565A916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0668" y="5008695"/>
                        <a:ext cx="1080000" cy="32400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12700"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5BDA2BD-C68B-4F45-8BA2-4ABDEDF1EE15}"/>
                      </a:ext>
                    </a:extLst>
                  </p:cNvPr>
                  <p:cNvSpPr/>
                  <p:nvPr/>
                </p:nvSpPr>
                <p:spPr>
                  <a:xfrm>
                    <a:off x="1966668" y="5008695"/>
                    <a:ext cx="324000" cy="324000"/>
                  </a:xfrm>
                  <a:prstGeom prst="rect">
                    <a:avLst/>
                  </a:prstGeom>
                  <a:grp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>
                        <a:solidFill>
                          <a:srgbClr val="002060"/>
                        </a:solidFill>
                      </a:rPr>
                      <a:t>20</a:t>
                    </a:r>
                    <a:endParaRPr lang="en-NL" sz="900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91B079D-BC66-4B96-9E89-B6162B3B6D72}"/>
              </a:ext>
            </a:extLst>
          </p:cNvPr>
          <p:cNvGrpSpPr/>
          <p:nvPr/>
        </p:nvGrpSpPr>
        <p:grpSpPr>
          <a:xfrm>
            <a:off x="5265833" y="2190051"/>
            <a:ext cx="720000" cy="3528126"/>
            <a:chOff x="5455830" y="2364610"/>
            <a:chExt cx="720000" cy="3528126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B28A6C0-0C0D-40BD-B043-7C1F235D7DB3}"/>
                </a:ext>
              </a:extLst>
            </p:cNvPr>
            <p:cNvSpPr/>
            <p:nvPr/>
          </p:nvSpPr>
          <p:spPr>
            <a:xfrm>
              <a:off x="5455830" y="2892631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GOA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B533AE-E5DB-4190-8FD0-AD1BFD32837E}"/>
                </a:ext>
              </a:extLst>
            </p:cNvPr>
            <p:cNvSpPr/>
            <p:nvPr/>
          </p:nvSpPr>
          <p:spPr>
            <a:xfrm>
              <a:off x="5455830" y="3420652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CSA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0DC4542-7669-4F81-989E-CF86EB180553}"/>
                </a:ext>
              </a:extLst>
            </p:cNvPr>
            <p:cNvSpPr/>
            <p:nvPr/>
          </p:nvSpPr>
          <p:spPr>
            <a:xfrm>
              <a:off x="5455830" y="3948673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MFO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342E0B-27A8-4E46-B23B-B8FD84E2C057}"/>
                </a:ext>
              </a:extLst>
            </p:cNvPr>
            <p:cNvSpPr/>
            <p:nvPr/>
          </p:nvSpPr>
          <p:spPr>
            <a:xfrm>
              <a:off x="5455830" y="4476694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MBO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A0BC30-35B2-4F97-910F-2BBCCE533DD7}"/>
                </a:ext>
              </a:extLst>
            </p:cNvPr>
            <p:cNvSpPr/>
            <p:nvPr/>
          </p:nvSpPr>
          <p:spPr>
            <a:xfrm>
              <a:off x="5455830" y="5532736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PSO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50DF1CB-8C85-46E8-A4C3-7C68B48CD51B}"/>
                </a:ext>
              </a:extLst>
            </p:cNvPr>
            <p:cNvSpPr/>
            <p:nvPr/>
          </p:nvSpPr>
          <p:spPr>
            <a:xfrm>
              <a:off x="5455830" y="5004715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BOA</a:t>
              </a:r>
              <a:endParaRPr lang="en-NL" dirty="0">
                <a:solidFill>
                  <a:srgbClr val="002060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CBF385-2124-4FE5-8E66-00E6DA7F7C9D}"/>
                </a:ext>
              </a:extLst>
            </p:cNvPr>
            <p:cNvSpPr/>
            <p:nvPr/>
          </p:nvSpPr>
          <p:spPr>
            <a:xfrm>
              <a:off x="5455830" y="2364610"/>
              <a:ext cx="720000" cy="36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BA</a:t>
              </a:r>
              <a:endParaRPr lang="en-NL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C85500-E5AC-4C5D-9FB4-65F96E25234F}"/>
              </a:ext>
            </a:extLst>
          </p:cNvPr>
          <p:cNvGrpSpPr/>
          <p:nvPr/>
        </p:nvGrpSpPr>
        <p:grpSpPr>
          <a:xfrm>
            <a:off x="7086821" y="4677275"/>
            <a:ext cx="1406323" cy="324000"/>
            <a:chOff x="7781242" y="2590024"/>
            <a:chExt cx="1406323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6A7573-B3AC-499D-93B8-F135A233E8F4}"/>
                    </a:ext>
                  </a:extLst>
                </p:cNvPr>
                <p:cNvSpPr txBox="1"/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𝑙𝑏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6A7573-B3AC-499D-93B8-F135A233E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565" y="2590024"/>
                  <a:ext cx="1080000" cy="324000"/>
                </a:xfrm>
                <a:prstGeom prst="rect">
                  <a:avLst/>
                </a:prstGeom>
                <a:blipFill>
                  <a:blip r:embed="rId19"/>
                  <a:stretch>
                    <a:fillRect l="-1676" r="-2793" b="-18182"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7C38EA-B4C1-4D8A-9A5C-246DD8A3B175}"/>
                </a:ext>
              </a:extLst>
            </p:cNvPr>
            <p:cNvSpPr/>
            <p:nvPr/>
          </p:nvSpPr>
          <p:spPr>
            <a:xfrm>
              <a:off x="7781242" y="2590024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10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F805AD-B639-4FED-B9BF-4F9CD8B71633}"/>
              </a:ext>
            </a:extLst>
          </p:cNvPr>
          <p:cNvGrpSpPr/>
          <p:nvPr/>
        </p:nvGrpSpPr>
        <p:grpSpPr>
          <a:xfrm>
            <a:off x="7075665" y="1844824"/>
            <a:ext cx="1404000" cy="324000"/>
            <a:chOff x="9177770" y="3778979"/>
            <a:chExt cx="1404000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EB3240-DF9B-4007-9349-30ECBBC24F0C}"/>
                    </a:ext>
                  </a:extLst>
                </p:cNvPr>
                <p:cNvSpPr txBox="1"/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EB3240-DF9B-4007-9349-30ECBBC24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770" y="3778979"/>
                  <a:ext cx="1080000" cy="324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AEE4AF-2926-47D3-B4DB-AB512BABE7B6}"/>
                </a:ext>
              </a:extLst>
            </p:cNvPr>
            <p:cNvSpPr/>
            <p:nvPr/>
          </p:nvSpPr>
          <p:spPr>
            <a:xfrm>
              <a:off x="9177770" y="3778979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11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EA5DA69-D694-4696-A3F1-420E848D109F}"/>
              </a:ext>
            </a:extLst>
          </p:cNvPr>
          <p:cNvGrpSpPr/>
          <p:nvPr/>
        </p:nvGrpSpPr>
        <p:grpSpPr>
          <a:xfrm>
            <a:off x="7882132" y="1128552"/>
            <a:ext cx="1402174" cy="324000"/>
            <a:chOff x="8662710" y="5259317"/>
            <a:chExt cx="1402174" cy="324000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5CA9813-D64F-4229-A1A0-7AB287FFF707}"/>
                    </a:ext>
                  </a:extLst>
                </p:cNvPr>
                <p:cNvSpPr txBox="1"/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grpFill/>
                <a:ln w="12700">
                  <a:solidFill>
                    <a:srgbClr val="00206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noProof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𝐼𝑛𝑖</m:t>
                        </m:r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1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  <a:p>
                  <a:pPr algn="r"/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5CA9813-D64F-4229-A1A0-7AB287FFF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884" y="5259317"/>
                  <a:ext cx="1080000" cy="324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540238-0F3A-45FD-B1F1-C9F66A9D51EC}"/>
                </a:ext>
              </a:extLst>
            </p:cNvPr>
            <p:cNvSpPr/>
            <p:nvPr/>
          </p:nvSpPr>
          <p:spPr>
            <a:xfrm>
              <a:off x="8662710" y="5259317"/>
              <a:ext cx="324000" cy="324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14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099EEA-67B0-4D16-B983-7F1A27801EDB}"/>
              </a:ext>
            </a:extLst>
          </p:cNvPr>
          <p:cNvGrpSpPr/>
          <p:nvPr/>
        </p:nvGrpSpPr>
        <p:grpSpPr>
          <a:xfrm>
            <a:off x="7083661" y="2396535"/>
            <a:ext cx="1405700" cy="324000"/>
            <a:chOff x="7577283" y="2949175"/>
            <a:chExt cx="1405700" cy="324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C4CACE0-6FDF-4818-9197-9553B26A4738}"/>
                    </a:ext>
                  </a:extLst>
                </p:cNvPr>
                <p:cNvSpPr txBox="1"/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noProof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b="0" noProof="0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C4CACE0-6FDF-4818-9197-9553B26A4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983" y="2949175"/>
                  <a:ext cx="1080000" cy="3240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>
                  <a:solidFill>
                    <a:srgbClr val="002060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4C768B1-0AC3-4578-959D-698DA1FD4AEB}"/>
                </a:ext>
              </a:extLst>
            </p:cNvPr>
            <p:cNvSpPr/>
            <p:nvPr/>
          </p:nvSpPr>
          <p:spPr>
            <a:xfrm>
              <a:off x="7577283" y="2949175"/>
              <a:ext cx="324000" cy="32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12</a:t>
              </a:r>
              <a:endParaRPr lang="en-NL" sz="105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BA1D6E7-83AD-4FA9-B531-218EADF3AF75}"/>
              </a:ext>
            </a:extLst>
          </p:cNvPr>
          <p:cNvCxnSpPr>
            <a:stCxn id="49" idx="1"/>
            <a:endCxn id="90" idx="3"/>
          </p:cNvCxnSpPr>
          <p:nvPr/>
        </p:nvCxnSpPr>
        <p:spPr>
          <a:xfrm flipH="1">
            <a:off x="5985833" y="2006824"/>
            <a:ext cx="1089832" cy="36322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821F62C-6695-40BF-A187-0F69A189F01F}"/>
              </a:ext>
            </a:extLst>
          </p:cNvPr>
          <p:cNvCxnSpPr>
            <a:cxnSpLocks/>
            <a:stCxn id="49" idx="1"/>
            <a:endCxn id="84" idx="3"/>
          </p:cNvCxnSpPr>
          <p:nvPr/>
        </p:nvCxnSpPr>
        <p:spPr>
          <a:xfrm flipH="1">
            <a:off x="5985833" y="2006824"/>
            <a:ext cx="1089832" cy="891248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0EA771D-F377-4812-8572-00792343DD63}"/>
              </a:ext>
            </a:extLst>
          </p:cNvPr>
          <p:cNvCxnSpPr>
            <a:cxnSpLocks/>
            <a:stCxn id="49" idx="1"/>
            <a:endCxn id="86" idx="3"/>
          </p:cNvCxnSpPr>
          <p:nvPr/>
        </p:nvCxnSpPr>
        <p:spPr>
          <a:xfrm flipH="1">
            <a:off x="5985833" y="2006824"/>
            <a:ext cx="1089832" cy="194729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62E0C89-FAC8-40C0-9C2A-4D6D778F9F3F}"/>
              </a:ext>
            </a:extLst>
          </p:cNvPr>
          <p:cNvCxnSpPr>
            <a:cxnSpLocks/>
            <a:stCxn id="49" idx="1"/>
            <a:endCxn id="85" idx="3"/>
          </p:cNvCxnSpPr>
          <p:nvPr/>
        </p:nvCxnSpPr>
        <p:spPr>
          <a:xfrm flipH="1">
            <a:off x="5985833" y="2006824"/>
            <a:ext cx="1089832" cy="1419269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980765-5A76-4F65-B56E-A202E04799E0}"/>
              </a:ext>
            </a:extLst>
          </p:cNvPr>
          <p:cNvCxnSpPr>
            <a:cxnSpLocks/>
            <a:stCxn id="49" idx="1"/>
            <a:endCxn id="87" idx="3"/>
          </p:cNvCxnSpPr>
          <p:nvPr/>
        </p:nvCxnSpPr>
        <p:spPr>
          <a:xfrm flipH="1">
            <a:off x="5985833" y="2006824"/>
            <a:ext cx="1089832" cy="247531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36FCA5-8B2B-4BAF-AF8D-8C933D32D43B}"/>
              </a:ext>
            </a:extLst>
          </p:cNvPr>
          <p:cNvCxnSpPr>
            <a:cxnSpLocks/>
            <a:stCxn id="49" idx="1"/>
            <a:endCxn id="89" idx="3"/>
          </p:cNvCxnSpPr>
          <p:nvPr/>
        </p:nvCxnSpPr>
        <p:spPr>
          <a:xfrm flipH="1">
            <a:off x="5985833" y="2006824"/>
            <a:ext cx="1089832" cy="300333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835626-766F-4E47-867B-FA3CD5759096}"/>
              </a:ext>
            </a:extLst>
          </p:cNvPr>
          <p:cNvCxnSpPr>
            <a:cxnSpLocks/>
            <a:stCxn id="49" idx="1"/>
            <a:endCxn id="88" idx="3"/>
          </p:cNvCxnSpPr>
          <p:nvPr/>
        </p:nvCxnSpPr>
        <p:spPr>
          <a:xfrm flipH="1">
            <a:off x="5985833" y="2006824"/>
            <a:ext cx="1089832" cy="353135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AB105B4-80B4-4ED1-9164-7DFA2A1ADB43}"/>
              </a:ext>
            </a:extLst>
          </p:cNvPr>
          <p:cNvCxnSpPr>
            <a:cxnSpLocks/>
            <a:stCxn id="96" idx="1"/>
            <a:endCxn id="90" idx="3"/>
          </p:cNvCxnSpPr>
          <p:nvPr/>
        </p:nvCxnSpPr>
        <p:spPr>
          <a:xfrm flipH="1" flipV="1">
            <a:off x="5985833" y="2370051"/>
            <a:ext cx="1097828" cy="188484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3E8116B-56A4-4DC7-A298-24A50468ECB5}"/>
              </a:ext>
            </a:extLst>
          </p:cNvPr>
          <p:cNvCxnSpPr>
            <a:cxnSpLocks/>
            <a:stCxn id="96" idx="1"/>
            <a:endCxn id="84" idx="3"/>
          </p:cNvCxnSpPr>
          <p:nvPr/>
        </p:nvCxnSpPr>
        <p:spPr>
          <a:xfrm flipH="1">
            <a:off x="5985833" y="2558535"/>
            <a:ext cx="1097828" cy="33953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53662B9-FFD0-48FC-96FE-2B7A12D4956F}"/>
              </a:ext>
            </a:extLst>
          </p:cNvPr>
          <p:cNvCxnSpPr>
            <a:cxnSpLocks/>
            <a:stCxn id="96" idx="1"/>
            <a:endCxn id="86" idx="3"/>
          </p:cNvCxnSpPr>
          <p:nvPr/>
        </p:nvCxnSpPr>
        <p:spPr>
          <a:xfrm flipH="1">
            <a:off x="5985833" y="2558535"/>
            <a:ext cx="1097828" cy="1395579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36AEAA-C75B-4480-AA5B-B70036D77638}"/>
              </a:ext>
            </a:extLst>
          </p:cNvPr>
          <p:cNvCxnSpPr>
            <a:cxnSpLocks/>
            <a:stCxn id="96" idx="1"/>
            <a:endCxn id="87" idx="3"/>
          </p:cNvCxnSpPr>
          <p:nvPr/>
        </p:nvCxnSpPr>
        <p:spPr>
          <a:xfrm flipH="1">
            <a:off x="5985833" y="2558535"/>
            <a:ext cx="1097828" cy="192360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7DD6205-2E4A-4D38-8F47-DCCCB01CE915}"/>
              </a:ext>
            </a:extLst>
          </p:cNvPr>
          <p:cNvCxnSpPr>
            <a:cxnSpLocks/>
            <a:stCxn id="96" idx="1"/>
            <a:endCxn id="89" idx="3"/>
          </p:cNvCxnSpPr>
          <p:nvPr/>
        </p:nvCxnSpPr>
        <p:spPr>
          <a:xfrm flipH="1">
            <a:off x="5985833" y="2558535"/>
            <a:ext cx="1097828" cy="245162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7F125CD-DBED-4F15-8239-F4C1D9B9246B}"/>
              </a:ext>
            </a:extLst>
          </p:cNvPr>
          <p:cNvCxnSpPr>
            <a:cxnSpLocks/>
            <a:stCxn id="44" idx="1"/>
            <a:endCxn id="85" idx="3"/>
          </p:cNvCxnSpPr>
          <p:nvPr/>
        </p:nvCxnSpPr>
        <p:spPr>
          <a:xfrm flipH="1">
            <a:off x="5985833" y="3128720"/>
            <a:ext cx="2670817" cy="29737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A880FA-762D-4B05-812D-DFFE927B1407}"/>
              </a:ext>
            </a:extLst>
          </p:cNvPr>
          <p:cNvCxnSpPr>
            <a:cxnSpLocks/>
            <a:stCxn id="44" idx="1"/>
            <a:endCxn id="88" idx="3"/>
          </p:cNvCxnSpPr>
          <p:nvPr/>
        </p:nvCxnSpPr>
        <p:spPr>
          <a:xfrm flipH="1">
            <a:off x="5985833" y="3128720"/>
            <a:ext cx="2670817" cy="2409457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6F7833-F82D-4233-9A22-6523739757E1}"/>
              </a:ext>
            </a:extLst>
          </p:cNvPr>
          <p:cNvCxnSpPr>
            <a:cxnSpLocks/>
            <a:stCxn id="45" idx="1"/>
            <a:endCxn id="90" idx="3"/>
          </p:cNvCxnSpPr>
          <p:nvPr/>
        </p:nvCxnSpPr>
        <p:spPr>
          <a:xfrm flipH="1" flipV="1">
            <a:off x="5985833" y="2370051"/>
            <a:ext cx="2669311" cy="1328854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BE835F5-CDDA-4B3D-93C1-342A27096136}"/>
              </a:ext>
            </a:extLst>
          </p:cNvPr>
          <p:cNvCxnSpPr>
            <a:cxnSpLocks/>
            <a:stCxn id="45" idx="1"/>
            <a:endCxn id="84" idx="3"/>
          </p:cNvCxnSpPr>
          <p:nvPr/>
        </p:nvCxnSpPr>
        <p:spPr>
          <a:xfrm flipH="1" flipV="1">
            <a:off x="5985833" y="2898072"/>
            <a:ext cx="2669311" cy="80083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668508A-FB95-4334-B905-B73B0F0E4B81}"/>
              </a:ext>
            </a:extLst>
          </p:cNvPr>
          <p:cNvCxnSpPr>
            <a:cxnSpLocks/>
            <a:stCxn id="45" idx="1"/>
            <a:endCxn id="87" idx="3"/>
          </p:cNvCxnSpPr>
          <p:nvPr/>
        </p:nvCxnSpPr>
        <p:spPr>
          <a:xfrm flipH="1">
            <a:off x="5985833" y="3698905"/>
            <a:ext cx="2669311" cy="78323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B81DCEB-5158-4F1A-929E-469371CCED5E}"/>
              </a:ext>
            </a:extLst>
          </p:cNvPr>
          <p:cNvCxnSpPr>
            <a:cxnSpLocks/>
            <a:stCxn id="45" idx="1"/>
            <a:endCxn id="89" idx="3"/>
          </p:cNvCxnSpPr>
          <p:nvPr/>
        </p:nvCxnSpPr>
        <p:spPr>
          <a:xfrm flipH="1">
            <a:off x="5985833" y="3698905"/>
            <a:ext cx="2669311" cy="131125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8422671-EB57-403A-A66E-173A2EB3A1E8}"/>
              </a:ext>
            </a:extLst>
          </p:cNvPr>
          <p:cNvCxnSpPr>
            <a:cxnSpLocks/>
            <a:stCxn id="45" idx="1"/>
            <a:endCxn id="88" idx="3"/>
          </p:cNvCxnSpPr>
          <p:nvPr/>
        </p:nvCxnSpPr>
        <p:spPr>
          <a:xfrm flipH="1">
            <a:off x="5985833" y="3698905"/>
            <a:ext cx="2669311" cy="183927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20D429A-CC23-457F-AFBD-86BDAB61D55A}"/>
              </a:ext>
            </a:extLst>
          </p:cNvPr>
          <p:cNvCxnSpPr>
            <a:cxnSpLocks/>
            <a:stCxn id="46" idx="1"/>
            <a:endCxn id="86" idx="3"/>
          </p:cNvCxnSpPr>
          <p:nvPr/>
        </p:nvCxnSpPr>
        <p:spPr>
          <a:xfrm flipH="1" flipV="1">
            <a:off x="5985833" y="3954114"/>
            <a:ext cx="2669311" cy="314976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363DE0-EAB1-482A-9B24-7A72C58BA668}"/>
              </a:ext>
            </a:extLst>
          </p:cNvPr>
          <p:cNvCxnSpPr>
            <a:cxnSpLocks/>
            <a:stCxn id="48" idx="1"/>
            <a:endCxn id="90" idx="3"/>
          </p:cNvCxnSpPr>
          <p:nvPr/>
        </p:nvCxnSpPr>
        <p:spPr>
          <a:xfrm flipH="1" flipV="1">
            <a:off x="5985833" y="2370051"/>
            <a:ext cx="1100988" cy="2469224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A6677BA-ECDF-40CC-91CB-13100C415E55}"/>
              </a:ext>
            </a:extLst>
          </p:cNvPr>
          <p:cNvCxnSpPr>
            <a:cxnSpLocks/>
            <a:stCxn id="48" idx="1"/>
            <a:endCxn id="88" idx="3"/>
          </p:cNvCxnSpPr>
          <p:nvPr/>
        </p:nvCxnSpPr>
        <p:spPr>
          <a:xfrm flipH="1">
            <a:off x="5985833" y="4839275"/>
            <a:ext cx="1100988" cy="69890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BDBAC65-B8B6-4B86-B429-9F542218189D}"/>
              </a:ext>
            </a:extLst>
          </p:cNvPr>
          <p:cNvCxnSpPr>
            <a:cxnSpLocks/>
            <a:stCxn id="47" idx="1"/>
            <a:endCxn id="24" idx="3"/>
          </p:cNvCxnSpPr>
          <p:nvPr/>
        </p:nvCxnSpPr>
        <p:spPr>
          <a:xfrm flipH="1">
            <a:off x="8493144" y="4839275"/>
            <a:ext cx="162000" cy="0"/>
          </a:xfrm>
          <a:prstGeom prst="straightConnector1">
            <a:avLst/>
          </a:prstGeom>
          <a:ln w="63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6561244-0B9E-4CF9-866D-567DE7A8744D}"/>
              </a:ext>
            </a:extLst>
          </p:cNvPr>
          <p:cNvCxnSpPr>
            <a:cxnSpLocks/>
            <a:stCxn id="50" idx="1"/>
            <a:endCxn id="95" idx="3"/>
          </p:cNvCxnSpPr>
          <p:nvPr/>
        </p:nvCxnSpPr>
        <p:spPr>
          <a:xfrm flipH="1">
            <a:off x="8489361" y="2558535"/>
            <a:ext cx="164933" cy="0"/>
          </a:xfrm>
          <a:prstGeom prst="straightConnector1">
            <a:avLst/>
          </a:prstGeom>
          <a:ln w="63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D553EAE-192E-424E-A861-55392A8B7EF3}"/>
              </a:ext>
            </a:extLst>
          </p:cNvPr>
          <p:cNvCxnSpPr>
            <a:cxnSpLocks/>
            <a:stCxn id="54" idx="1"/>
            <a:endCxn id="26" idx="3"/>
          </p:cNvCxnSpPr>
          <p:nvPr/>
        </p:nvCxnSpPr>
        <p:spPr>
          <a:xfrm flipH="1">
            <a:off x="10059994" y="1290552"/>
            <a:ext cx="250664" cy="126798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3BB5B7C-1D06-480D-82E7-D0A796CD795F}"/>
              </a:ext>
            </a:extLst>
          </p:cNvPr>
          <p:cNvCxnSpPr>
            <a:cxnSpLocks/>
            <a:stCxn id="54" idx="1"/>
            <a:endCxn id="16" idx="3"/>
          </p:cNvCxnSpPr>
          <p:nvPr/>
        </p:nvCxnSpPr>
        <p:spPr>
          <a:xfrm flipH="1">
            <a:off x="10057639" y="1290552"/>
            <a:ext cx="253019" cy="1838168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066AE1A-7F6F-4FB3-8D0E-2EBEAC13B20A}"/>
              </a:ext>
            </a:extLst>
          </p:cNvPr>
          <p:cNvCxnSpPr>
            <a:cxnSpLocks/>
            <a:stCxn id="54" idx="1"/>
            <a:endCxn id="21" idx="3"/>
          </p:cNvCxnSpPr>
          <p:nvPr/>
        </p:nvCxnSpPr>
        <p:spPr>
          <a:xfrm flipH="1">
            <a:off x="10059144" y="1290552"/>
            <a:ext cx="251514" cy="240835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099FD49-699B-4B6A-8D41-181E5CB76FA3}"/>
              </a:ext>
            </a:extLst>
          </p:cNvPr>
          <p:cNvCxnSpPr>
            <a:cxnSpLocks/>
            <a:stCxn id="54" idx="1"/>
            <a:endCxn id="22" idx="3"/>
          </p:cNvCxnSpPr>
          <p:nvPr/>
        </p:nvCxnSpPr>
        <p:spPr>
          <a:xfrm flipH="1">
            <a:off x="10059144" y="1290552"/>
            <a:ext cx="251514" cy="2978538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C467105-6A12-4F10-A19E-022506570535}"/>
              </a:ext>
            </a:extLst>
          </p:cNvPr>
          <p:cNvCxnSpPr>
            <a:cxnSpLocks/>
            <a:stCxn id="54" idx="1"/>
            <a:endCxn id="23" idx="3"/>
          </p:cNvCxnSpPr>
          <p:nvPr/>
        </p:nvCxnSpPr>
        <p:spPr>
          <a:xfrm flipH="1">
            <a:off x="10059144" y="1290552"/>
            <a:ext cx="251514" cy="354872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6E0B5E2-EE29-43F1-B471-E8483727BB30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 flipV="1">
            <a:off x="4740028" y="2370051"/>
            <a:ext cx="525805" cy="158406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BB6488-0F68-41FF-8726-619676EFF1E9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4740028" y="3426093"/>
            <a:ext cx="525805" cy="52802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2061255-1527-4BA9-918E-6A709A602C88}"/>
              </a:ext>
            </a:extLst>
          </p:cNvPr>
          <p:cNvCxnSpPr>
            <a:cxnSpLocks/>
            <a:stCxn id="92" idx="3"/>
            <a:endCxn id="84" idx="1"/>
          </p:cNvCxnSpPr>
          <p:nvPr/>
        </p:nvCxnSpPr>
        <p:spPr>
          <a:xfrm flipV="1">
            <a:off x="4740028" y="2898072"/>
            <a:ext cx="525805" cy="105604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1AA4A19-1F64-4DFE-A138-5CD98C5C70F1}"/>
              </a:ext>
            </a:extLst>
          </p:cNvPr>
          <p:cNvCxnSpPr>
            <a:cxnSpLocks/>
            <a:stCxn id="92" idx="3"/>
            <a:endCxn id="86" idx="1"/>
          </p:cNvCxnSpPr>
          <p:nvPr/>
        </p:nvCxnSpPr>
        <p:spPr>
          <a:xfrm>
            <a:off x="4740028" y="3954114"/>
            <a:ext cx="525805" cy="0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98AA2F4-F6E5-4117-A3D7-6D19B2C49FB4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4740028" y="3954114"/>
            <a:ext cx="525805" cy="528021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7EB9545-D92B-4E92-937A-3675C8FFCD2A}"/>
              </a:ext>
            </a:extLst>
          </p:cNvPr>
          <p:cNvCxnSpPr>
            <a:cxnSpLocks/>
            <a:stCxn id="92" idx="3"/>
            <a:endCxn id="89" idx="1"/>
          </p:cNvCxnSpPr>
          <p:nvPr/>
        </p:nvCxnSpPr>
        <p:spPr>
          <a:xfrm>
            <a:off x="4740028" y="3954114"/>
            <a:ext cx="525805" cy="1056042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5D231F4-F654-4BEC-B138-1C2336AA1383}"/>
              </a:ext>
            </a:extLst>
          </p:cNvPr>
          <p:cNvCxnSpPr>
            <a:cxnSpLocks/>
            <a:stCxn id="92" idx="3"/>
            <a:endCxn id="88" idx="1"/>
          </p:cNvCxnSpPr>
          <p:nvPr/>
        </p:nvCxnSpPr>
        <p:spPr>
          <a:xfrm>
            <a:off x="4740028" y="3954114"/>
            <a:ext cx="525805" cy="1584063"/>
          </a:xfrm>
          <a:prstGeom prst="straightConnector1">
            <a:avLst/>
          </a:prstGeom>
          <a:ln w="63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Speech Bubble: Rectangle 211">
            <a:extLst>
              <a:ext uri="{FF2B5EF4-FFF2-40B4-BE49-F238E27FC236}">
                <a16:creationId xmlns:a16="http://schemas.microsoft.com/office/drawing/2014/main" id="{4034B241-BB91-4F81-9407-A57F356FFA73}"/>
              </a:ext>
            </a:extLst>
          </p:cNvPr>
          <p:cNvSpPr/>
          <p:nvPr/>
        </p:nvSpPr>
        <p:spPr>
          <a:xfrm>
            <a:off x="1723227" y="5703363"/>
            <a:ext cx="1656184" cy="667841"/>
          </a:xfrm>
          <a:prstGeom prst="wedgeRectCallout">
            <a:avLst>
              <a:gd name="adj1" fmla="val -2429"/>
              <a:gd name="adj2" fmla="val -87097"/>
            </a:avLst>
          </a:prstGeom>
          <a:solidFill>
            <a:srgbClr val="8592BC"/>
          </a:solidFill>
          <a:ln>
            <a:solidFill>
              <a:srgbClr val="859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Compulsory components</a:t>
            </a:r>
            <a:endParaRPr lang="en-NL" dirty="0"/>
          </a:p>
        </p:txBody>
      </p:sp>
      <p:sp>
        <p:nvSpPr>
          <p:cNvPr id="213" name="Speech Bubble: Rectangle 212">
            <a:extLst>
              <a:ext uri="{FF2B5EF4-FFF2-40B4-BE49-F238E27FC236}">
                <a16:creationId xmlns:a16="http://schemas.microsoft.com/office/drawing/2014/main" id="{D9BBB17B-4658-4D64-8938-E8CBEB9D7389}"/>
              </a:ext>
            </a:extLst>
          </p:cNvPr>
          <p:cNvSpPr/>
          <p:nvPr/>
        </p:nvSpPr>
        <p:spPr>
          <a:xfrm>
            <a:off x="8730787" y="5683374"/>
            <a:ext cx="1656184" cy="667841"/>
          </a:xfrm>
          <a:prstGeom prst="wedgeRectCallout">
            <a:avLst>
              <a:gd name="adj1" fmla="val -7541"/>
              <a:gd name="adj2" fmla="val -85829"/>
            </a:avLst>
          </a:prstGeom>
          <a:solidFill>
            <a:srgbClr val="8592BC"/>
          </a:solidFill>
          <a:ln>
            <a:solidFill>
              <a:srgbClr val="859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Selective components</a:t>
            </a:r>
            <a:endParaRPr lang="en-NL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0E95513-F09D-4452-996B-150CE404CC47}"/>
              </a:ext>
            </a:extLst>
          </p:cNvPr>
          <p:cNvCxnSpPr>
            <a:cxnSpLocks/>
            <a:stCxn id="214" idx="0"/>
          </p:cNvCxnSpPr>
          <p:nvPr/>
        </p:nvCxnSpPr>
        <p:spPr>
          <a:xfrm flipH="1" flipV="1">
            <a:off x="8571827" y="1451467"/>
            <a:ext cx="11392" cy="30691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60BFFC-C85E-4806-9CB2-58F80593B6A6}"/>
              </a:ext>
            </a:extLst>
          </p:cNvPr>
          <p:cNvSpPr/>
          <p:nvPr/>
        </p:nvSpPr>
        <p:spPr>
          <a:xfrm>
            <a:off x="8614349" y="2831347"/>
            <a:ext cx="1512168" cy="170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0AF3932-3C27-4C99-B975-68748BDA5392}"/>
              </a:ext>
            </a:extLst>
          </p:cNvPr>
          <p:cNvSpPr/>
          <p:nvPr/>
        </p:nvSpPr>
        <p:spPr>
          <a:xfrm>
            <a:off x="8618948" y="2302217"/>
            <a:ext cx="1520945" cy="469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3741B0B-9C95-471A-AE40-EA6C760D20E2}"/>
              </a:ext>
            </a:extLst>
          </p:cNvPr>
          <p:cNvSpPr/>
          <p:nvPr/>
        </p:nvSpPr>
        <p:spPr>
          <a:xfrm>
            <a:off x="8618948" y="4615525"/>
            <a:ext cx="1507569" cy="49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BBB5A8B-9C8D-45C7-B479-0C31C040CFAD}"/>
              </a:ext>
            </a:extLst>
          </p:cNvPr>
          <p:cNvSpPr/>
          <p:nvPr/>
        </p:nvSpPr>
        <p:spPr>
          <a:xfrm>
            <a:off x="7035279" y="1775411"/>
            <a:ext cx="1512168" cy="3489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2" name="Speech Bubble: Rectangle 131">
            <a:extLst>
              <a:ext uri="{FF2B5EF4-FFF2-40B4-BE49-F238E27FC236}">
                <a16:creationId xmlns:a16="http://schemas.microsoft.com/office/drawing/2014/main" id="{28FD5372-491C-4BDF-A3B8-CDA0BDEA46DB}"/>
              </a:ext>
            </a:extLst>
          </p:cNvPr>
          <p:cNvSpPr/>
          <p:nvPr/>
        </p:nvSpPr>
        <p:spPr>
          <a:xfrm>
            <a:off x="6833177" y="5554433"/>
            <a:ext cx="1656184" cy="667841"/>
          </a:xfrm>
          <a:prstGeom prst="wedgeRectCallout">
            <a:avLst>
              <a:gd name="adj1" fmla="val -7541"/>
              <a:gd name="adj2" fmla="val -858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id="{4F7248E7-AAA2-4B63-A75E-B782446532BE}"/>
              </a:ext>
            </a:extLst>
          </p:cNvPr>
          <p:cNvSpPr/>
          <p:nvPr/>
        </p:nvSpPr>
        <p:spPr>
          <a:xfrm>
            <a:off x="10472658" y="3389474"/>
            <a:ext cx="1656184" cy="667841"/>
          </a:xfrm>
          <a:prstGeom prst="wedgeRectCallout">
            <a:avLst>
              <a:gd name="adj1" fmla="val -69726"/>
              <a:gd name="adj2" fmla="val -108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35" name="Speech Bubble: Rectangle 134">
            <a:extLst>
              <a:ext uri="{FF2B5EF4-FFF2-40B4-BE49-F238E27FC236}">
                <a16:creationId xmlns:a16="http://schemas.microsoft.com/office/drawing/2014/main" id="{E6606C44-2B57-43DB-81F8-7788B8D3F936}"/>
              </a:ext>
            </a:extLst>
          </p:cNvPr>
          <p:cNvSpPr/>
          <p:nvPr/>
        </p:nvSpPr>
        <p:spPr>
          <a:xfrm>
            <a:off x="10439530" y="4482135"/>
            <a:ext cx="1656184" cy="667841"/>
          </a:xfrm>
          <a:prstGeom prst="wedgeRectCallout">
            <a:avLst>
              <a:gd name="adj1" fmla="val -66820"/>
              <a:gd name="adj2" fmla="val 6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461315C5-B825-4C7D-B1F2-E3A7C8A76739}"/>
              </a:ext>
            </a:extLst>
          </p:cNvPr>
          <p:cNvSpPr/>
          <p:nvPr/>
        </p:nvSpPr>
        <p:spPr>
          <a:xfrm>
            <a:off x="10486020" y="2244802"/>
            <a:ext cx="1656184" cy="667841"/>
          </a:xfrm>
          <a:prstGeom prst="wedgeRectCallout">
            <a:avLst>
              <a:gd name="adj1" fmla="val -70308"/>
              <a:gd name="adj2" fmla="val -51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z-relative step-size</a:t>
            </a:r>
            <a:endParaRPr lang="en-N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6A2AF7-A61A-4359-81FF-94BFEDB48728}"/>
                  </a:ext>
                </a:extLst>
              </p:cNvPr>
              <p:cNvSpPr/>
              <p:nvPr/>
            </p:nvSpPr>
            <p:spPr>
              <a:xfrm>
                <a:off x="6966807" y="601033"/>
                <a:ext cx="1907047" cy="2705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step-size: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NL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6A2AF7-A61A-4359-81FF-94BFEDB48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07" y="601033"/>
                <a:ext cx="1907047" cy="270559"/>
              </a:xfrm>
              <a:prstGeom prst="rect">
                <a:avLst/>
              </a:prstGeom>
              <a:blipFill>
                <a:blip r:embed="rId23"/>
                <a:stretch>
                  <a:fillRect t="-31818" b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620885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HHHHHHLLLLLL</Template>
  <TotalTime>1040</TotalTime>
  <Words>1427</Words>
  <Application>Microsoft Office PowerPoint</Application>
  <PresentationFormat>Custom</PresentationFormat>
  <Paragraphs>533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Minion</vt:lpstr>
      <vt:lpstr>Arial</vt:lpstr>
      <vt:lpstr>Calibri</vt:lpstr>
      <vt:lpstr>Cambria Math</vt:lpstr>
      <vt:lpstr>Georgia</vt:lpstr>
      <vt:lpstr>Wingdings</vt:lpstr>
      <vt:lpstr>Corporate template-set Universiteit Leiden</vt:lpstr>
      <vt:lpstr>Standardizing Nature-Inspired Optimization Algorithms        --- A Unified Framework UNIOA for Seven Selected Algorithms</vt:lpstr>
      <vt:lpstr>Contents</vt:lpstr>
      <vt:lpstr>1. Motivation (1/2)</vt:lpstr>
      <vt:lpstr>1. Motivation (2/2)</vt:lpstr>
      <vt:lpstr>2. Research Outline (1/1)</vt:lpstr>
      <vt:lpstr>3. Researching (1/) 3.1 Unified Terminologies (1/5)</vt:lpstr>
      <vt:lpstr>3. Researching (2/) 3.1 Unified Terminologies (2/5)</vt:lpstr>
      <vt:lpstr>3. Researching (3/) 3.1 Unified Terminologies (3/5)</vt:lpstr>
      <vt:lpstr>3. Researching (4/) 3.1 Unified Terminologies (4/5)</vt:lpstr>
      <vt:lpstr>3. Researching (5/) 3.1 Unified Terminologies (5/5)</vt:lpstr>
      <vt:lpstr>3. Researching (6/) 3.2 Unified Procedure (1/)</vt:lpstr>
      <vt:lpstr>3. Researching (2/) : 3.1 Unified Terminologies (2/)</vt:lpstr>
      <vt:lpstr>3. Researching (1/) : 3.1 Unified Terminologies (1/)</vt:lpstr>
      <vt:lpstr>3. Researching (2/) : 3.1 Unified Terminologies (2/)</vt:lpstr>
      <vt:lpstr>3. Researching (2/) : 3.1 Unified Terminologies (2/)</vt:lpstr>
      <vt:lpstr>3. Researching (1/) : 3.1 Unified Procedure (1/)</vt:lpstr>
      <vt:lpstr>PowerPoint Presentation</vt:lpstr>
      <vt:lpstr>3. Researching (1/) : 3.1 Unified Procedure (1/)</vt:lpstr>
      <vt:lpstr>PowerPoint Presentation</vt:lpstr>
      <vt:lpstr>PowerPoint Presentation</vt:lpstr>
      <vt:lpstr>3. Researching (1/)</vt:lpstr>
      <vt:lpstr>3. Researching (1/)</vt:lpstr>
      <vt:lpstr>Text dominant, image 25%</vt:lpstr>
      <vt:lpstr>PowerPoint Presentation</vt:lpstr>
      <vt:lpstr>PowerPoint Presentation</vt:lpstr>
      <vt:lpstr>Text and image egual, 50%-50%</vt:lpstr>
      <vt:lpstr>Image dominant, text 25%</vt:lpstr>
      <vt:lpstr>Only image</vt:lpstr>
      <vt:lpstr>Text and 4 images</vt:lpstr>
      <vt:lpstr>Text and 2 images</vt:lpstr>
      <vt:lpstr>Graph</vt:lpstr>
      <vt:lpstr>Video</vt:lpstr>
      <vt:lpstr>Thanks!</vt:lpstr>
      <vt:lpstr>3. Researching (4/) 3.1 Unified Terminologies (4/)</vt:lpstr>
      <vt:lpstr>3. Researching (4/) 3.1 Unified Terminologies (4/)</vt:lpstr>
      <vt:lpstr>3. Researching (4/) 3.1 Unified Terminologies (4/)</vt:lpstr>
      <vt:lpstr>3. Researching (2/) : 3.1 Unified Terminologies (2/)</vt:lpstr>
      <vt:lpstr>PowerPoint Presentation</vt:lpstr>
    </vt:vector>
  </TitlesOfParts>
  <Company>ISSC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Standardizing Nature-Inspired Optimization Algorithms presentation</dc:title>
  <dc:creator>LI, H. (HUILIN)</dc:creator>
  <cp:lastModifiedBy>LI, H. (HUILIN)</cp:lastModifiedBy>
  <cp:revision>58</cp:revision>
  <cp:lastPrinted>2018-11-27T09:56:33Z</cp:lastPrinted>
  <dcterms:created xsi:type="dcterms:W3CDTF">2022-04-21T11:00:28Z</dcterms:created>
  <dcterms:modified xsi:type="dcterms:W3CDTF">2022-04-24T07:20:45Z</dcterms:modified>
</cp:coreProperties>
</file>