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70" r:id="rId5"/>
    <p:sldId id="321" r:id="rId6"/>
    <p:sldId id="287" r:id="rId7"/>
    <p:sldId id="289" r:id="rId8"/>
    <p:sldId id="300" r:id="rId9"/>
    <p:sldId id="301" r:id="rId10"/>
    <p:sldId id="303" r:id="rId11"/>
    <p:sldId id="305" r:id="rId12"/>
    <p:sldId id="309" r:id="rId13"/>
    <p:sldId id="329" r:id="rId14"/>
    <p:sldId id="312" r:id="rId15"/>
    <p:sldId id="331" r:id="rId16"/>
    <p:sldId id="332" r:id="rId17"/>
    <p:sldId id="333" r:id="rId18"/>
    <p:sldId id="336" r:id="rId19"/>
    <p:sldId id="335" r:id="rId20"/>
    <p:sldId id="269" r:id="rId21"/>
  </p:sldIdLst>
  <p:sldSz cx="12198350" cy="6858000"/>
  <p:notesSz cx="9872663" cy="6742113"/>
  <p:custDataLst>
    <p:tags r:id="rId2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CA068C2A-6CA0-4ECB-8703-91013C7DF4F0}">
          <p14:sldIdLst>
            <p14:sldId id="256"/>
            <p14:sldId id="257"/>
            <p14:sldId id="271"/>
            <p14:sldId id="270"/>
            <p14:sldId id="321"/>
            <p14:sldId id="287"/>
            <p14:sldId id="289"/>
            <p14:sldId id="300"/>
            <p14:sldId id="301"/>
            <p14:sldId id="303"/>
            <p14:sldId id="305"/>
            <p14:sldId id="309"/>
            <p14:sldId id="329"/>
            <p14:sldId id="312"/>
            <p14:sldId id="331"/>
            <p14:sldId id="332"/>
            <p14:sldId id="333"/>
            <p14:sldId id="336"/>
            <p14:sldId id="335"/>
            <p14:sldId id="269"/>
          </p14:sldIdLst>
        </p14:section>
        <p14:section name="notes" id="{66F7D612-E8E3-4F64-8D9D-F2439B2AB26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592BC"/>
    <a:srgbClr val="FE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86" autoAdjust="0"/>
    <p:restoredTop sz="94660"/>
  </p:normalViewPr>
  <p:slideViewPr>
    <p:cSldViewPr>
      <p:cViewPr varScale="1">
        <p:scale>
          <a:sx n="62" d="100"/>
          <a:sy n="62" d="100"/>
        </p:scale>
        <p:origin x="704" y="3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96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15-5-2022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15-5-2022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15-5-2022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ilin-Li/UNIOA" TargetMode="External"/><Relationship Id="rId2" Type="http://schemas.openxmlformats.org/officeDocument/2006/relationships/hyperlink" Target="https://github.com/Huilin-Li/ThesisProject_Huili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503" y="1052736"/>
            <a:ext cx="12147846" cy="1656184"/>
          </a:xfrm>
        </p:spPr>
        <p:txBody>
          <a:bodyPr/>
          <a:lstStyle/>
          <a:p>
            <a:r>
              <a:rPr lang="nl-NL" sz="3200" dirty="0" err="1"/>
              <a:t>Standardizing</a:t>
            </a:r>
            <a:r>
              <a:rPr lang="nl-NL" sz="3200" dirty="0"/>
              <a:t> Nature-</a:t>
            </a:r>
            <a:r>
              <a:rPr lang="nl-NL" sz="3200" dirty="0" err="1"/>
              <a:t>Inspired</a:t>
            </a:r>
            <a:r>
              <a:rPr lang="nl-NL" sz="3200" dirty="0"/>
              <a:t> Optimization Algorithms</a:t>
            </a:r>
            <a:br>
              <a:rPr lang="nl-NL" sz="2800" dirty="0"/>
            </a:br>
            <a:br>
              <a:rPr lang="nl-NL" sz="2800" dirty="0"/>
            </a:br>
            <a:r>
              <a:rPr lang="nl-NL" sz="2800" dirty="0"/>
              <a:t>      --- A Unified Framework </a:t>
            </a:r>
            <a:r>
              <a:rPr lang="nl-NL" sz="2800" i="1" dirty="0"/>
              <a:t>UNIOA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Seven</a:t>
            </a:r>
            <a:r>
              <a:rPr lang="nl-NL" sz="2800" dirty="0"/>
              <a:t> </a:t>
            </a:r>
            <a:r>
              <a:rPr lang="nl-NL" sz="2800" dirty="0" err="1"/>
              <a:t>Selected</a:t>
            </a:r>
            <a:r>
              <a:rPr lang="nl-NL" sz="2800" dirty="0"/>
              <a:t> Algorithms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Huilin Li</a:t>
            </a:r>
            <a:r>
              <a:rPr lang="en-NL" dirty="0"/>
              <a:t>(2556057)|supervised by Anna, Carola, 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nl-NL" dirty="0"/>
              <a:t>Unified Framework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5659504" y="3142833"/>
            <a:ext cx="2754456" cy="404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</a:t>
            </a:r>
            <a:r>
              <a:rPr lang="en-US" dirty="0">
                <a:solidFill>
                  <a:srgbClr val="002060"/>
                </a:solidFill>
              </a:rPr>
              <a:t> unified terminologies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36636" y="3625022"/>
            <a:ext cx="1101964" cy="404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8</a:t>
            </a:r>
            <a:r>
              <a:rPr lang="en-US" dirty="0">
                <a:solidFill>
                  <a:srgbClr val="002060"/>
                </a:solidFill>
              </a:rPr>
              <a:t> tuples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04120" y="3436284"/>
            <a:ext cx="1555242" cy="611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unified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4192" y="5439963"/>
                <a:ext cx="5982545" cy="47336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𝑈𝑁𝐼𝑂𝐴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𝐼𝑛𝑖𝑡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𝑂𝑝𝑡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𝐼𝑛𝑖𝑡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𝑂𝑝𝑡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92" y="5439963"/>
                <a:ext cx="5982545" cy="47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6F244E2-793E-6BFE-7B49-91157C2A737E}"/>
              </a:ext>
            </a:extLst>
          </p:cNvPr>
          <p:cNvCxnSpPr>
            <a:cxnSpLocks/>
            <a:stCxn id="135" idx="1"/>
            <a:endCxn id="153" idx="3"/>
          </p:cNvCxnSpPr>
          <p:nvPr/>
        </p:nvCxnSpPr>
        <p:spPr>
          <a:xfrm flipH="1">
            <a:off x="4574009" y="4588444"/>
            <a:ext cx="2976779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F960139-7867-ED55-EBD0-A5532D4F13EF}"/>
              </a:ext>
            </a:extLst>
          </p:cNvPr>
          <p:cNvSpPr/>
          <p:nvPr/>
        </p:nvSpPr>
        <p:spPr>
          <a:xfrm>
            <a:off x="4022904" y="2076875"/>
            <a:ext cx="1948591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Information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6C772DE-2662-6C81-2B8D-6DD5367AC1EF}"/>
              </a:ext>
            </a:extLst>
          </p:cNvPr>
          <p:cNvGrpSpPr/>
          <p:nvPr/>
        </p:nvGrpSpPr>
        <p:grpSpPr>
          <a:xfrm>
            <a:off x="854044" y="2202939"/>
            <a:ext cx="2754456" cy="900000"/>
            <a:chOff x="574369" y="1150656"/>
            <a:chExt cx="2754456" cy="9000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30D3F-6685-8E8D-8FAA-DC81161FD968}"/>
                </a:ext>
              </a:extLst>
            </p:cNvPr>
            <p:cNvSpPr/>
            <p:nvPr/>
          </p:nvSpPr>
          <p:spPr>
            <a:xfrm>
              <a:off x="574369" y="1150656"/>
              <a:ext cx="2754456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0708D94-DC6E-F0F1-DC8D-58072D7C780A}"/>
                </a:ext>
              </a:extLst>
            </p:cNvPr>
            <p:cNvGrpSpPr/>
            <p:nvPr/>
          </p:nvGrpSpPr>
          <p:grpSpPr>
            <a:xfrm>
              <a:off x="646323" y="1150656"/>
              <a:ext cx="2610548" cy="900000"/>
              <a:chOff x="626567" y="615610"/>
              <a:chExt cx="2610548" cy="9000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ED24563-EBDD-4820-06DB-32137FB4F4DC}"/>
                  </a:ext>
                </a:extLst>
              </p:cNvPr>
              <p:cNvGrpSpPr/>
              <p:nvPr/>
            </p:nvGrpSpPr>
            <p:grpSpPr>
              <a:xfrm>
                <a:off x="2337115" y="615610"/>
                <a:ext cx="900000" cy="900000"/>
                <a:chOff x="770583" y="3550756"/>
                <a:chExt cx="900000" cy="90000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84F556B-2723-A667-9692-DBAF8AA7B97B}"/>
                    </a:ext>
                  </a:extLst>
                </p:cNvPr>
                <p:cNvSpPr/>
                <p:nvPr/>
              </p:nvSpPr>
              <p:spPr>
                <a:xfrm>
                  <a:off x="1301260" y="3973756"/>
                  <a:ext cx="144000" cy="144000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C27F5ED7-1905-3CF6-3866-C0DBD7E5AA6E}"/>
                    </a:ext>
                  </a:extLst>
                </p:cNvPr>
                <p:cNvSpPr/>
                <p:nvPr/>
              </p:nvSpPr>
              <p:spPr>
                <a:xfrm>
                  <a:off x="1057197" y="4117756"/>
                  <a:ext cx="144000" cy="144000"/>
                </a:xfrm>
                <a:prstGeom prst="triangle">
                  <a:avLst/>
                </a:prstGeom>
                <a:solidFill>
                  <a:srgbClr val="FEBF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DCE4F97-B9D9-CD0D-EA88-FCBAB5E58112}"/>
                    </a:ext>
                  </a:extLst>
                </p:cNvPr>
                <p:cNvSpPr/>
                <p:nvPr/>
              </p:nvSpPr>
              <p:spPr>
                <a:xfrm>
                  <a:off x="1089322" y="3817286"/>
                  <a:ext cx="144000" cy="144000"/>
                </a:xfrm>
                <a:prstGeom prst="rect">
                  <a:avLst/>
                </a:prstGeom>
                <a:solidFill>
                  <a:srgbClr val="FEBF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gular Pentagon 87">
                  <a:extLst>
                    <a:ext uri="{FF2B5EF4-FFF2-40B4-BE49-F238E27FC236}">
                      <a16:creationId xmlns:a16="http://schemas.microsoft.com/office/drawing/2014/main" id="{D2534067-A3CE-5189-AEBE-3E434D4572B1}"/>
                    </a:ext>
                  </a:extLst>
                </p:cNvPr>
                <p:cNvSpPr/>
                <p:nvPr/>
              </p:nvSpPr>
              <p:spPr>
                <a:xfrm>
                  <a:off x="770583" y="3550756"/>
                  <a:ext cx="900000" cy="900000"/>
                </a:xfrm>
                <a:prstGeom prst="pentagon">
                  <a:avLst/>
                </a:prstGeom>
                <a:noFill/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D20A6B-6046-2EFB-404A-0343F4BD0A63}"/>
                  </a:ext>
                </a:extLst>
              </p:cNvPr>
              <p:cNvGrpSpPr/>
              <p:nvPr/>
            </p:nvGrpSpPr>
            <p:grpSpPr>
              <a:xfrm>
                <a:off x="626567" y="615610"/>
                <a:ext cx="900000" cy="900000"/>
                <a:chOff x="626567" y="620688"/>
                <a:chExt cx="900000" cy="9000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2C7932B-0302-2F39-A57A-87363C95CA1F}"/>
                    </a:ext>
                  </a:extLst>
                </p:cNvPr>
                <p:cNvSpPr/>
                <p:nvPr/>
              </p:nvSpPr>
              <p:spPr>
                <a:xfrm>
                  <a:off x="1126543" y="94088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0FAAFBE2-9689-37FE-3FC0-CFB1725AA0EF}"/>
                    </a:ext>
                  </a:extLst>
                </p:cNvPr>
                <p:cNvSpPr/>
                <p:nvPr/>
              </p:nvSpPr>
              <p:spPr>
                <a:xfrm>
                  <a:off x="840555" y="803584"/>
                  <a:ext cx="144000" cy="144000"/>
                </a:xfrm>
                <a:prstGeom prst="triangl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22F9B17-6CA0-469C-CE2E-5AADFBE3F900}"/>
                    </a:ext>
                  </a:extLst>
                </p:cNvPr>
                <p:cNvSpPr/>
                <p:nvPr/>
              </p:nvSpPr>
              <p:spPr>
                <a:xfrm>
                  <a:off x="926930" y="1192302"/>
                  <a:ext cx="144000" cy="144000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lowchart: Manual Operation 105">
                  <a:extLst>
                    <a:ext uri="{FF2B5EF4-FFF2-40B4-BE49-F238E27FC236}">
                      <a16:creationId xmlns:a16="http://schemas.microsoft.com/office/drawing/2014/main" id="{103B4BEC-D0D9-4AC7-CE1A-5A627BC2A883}"/>
                    </a:ext>
                  </a:extLst>
                </p:cNvPr>
                <p:cNvSpPr/>
                <p:nvPr/>
              </p:nvSpPr>
              <p:spPr>
                <a:xfrm>
                  <a:off x="626567" y="620688"/>
                  <a:ext cx="900000" cy="900000"/>
                </a:xfrm>
                <a:prstGeom prst="flowChartManualOperation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501668F-9170-0EC0-6775-AD6184BF73E8}"/>
                    </a:ext>
                  </a:extLst>
                </p:cNvPr>
                <p:cNvSpPr/>
                <p:nvPr/>
              </p:nvSpPr>
              <p:spPr>
                <a:xfrm>
                  <a:off x="1283821" y="80358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DA947A60-E008-7652-793B-1CE68EDB623D}"/>
                    </a:ext>
                  </a:extLst>
                </p:cNvPr>
                <p:cNvSpPr/>
                <p:nvPr/>
              </p:nvSpPr>
              <p:spPr>
                <a:xfrm>
                  <a:off x="1191107" y="1349151"/>
                  <a:ext cx="36000" cy="36000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57F769-33FC-F1BC-9856-9781A2A9DF52}"/>
                  </a:ext>
                </a:extLst>
              </p:cNvPr>
              <p:cNvGrpSpPr/>
              <p:nvPr/>
            </p:nvGrpSpPr>
            <p:grpSpPr>
              <a:xfrm>
                <a:off x="1594639" y="615610"/>
                <a:ext cx="900000" cy="900000"/>
                <a:chOff x="626567" y="1673114"/>
                <a:chExt cx="900000" cy="9000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21EAF42-C9C8-97A9-8D81-FFA87B2B13E0}"/>
                    </a:ext>
                  </a:extLst>
                </p:cNvPr>
                <p:cNvSpPr/>
                <p:nvPr/>
              </p:nvSpPr>
              <p:spPr>
                <a:xfrm>
                  <a:off x="1070930" y="2283492"/>
                  <a:ext cx="144000" cy="144000"/>
                </a:xfrm>
                <a:prstGeom prst="ellipse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3D0409B8-4B6E-4172-A123-5B572F9E904C}"/>
                    </a:ext>
                  </a:extLst>
                </p:cNvPr>
                <p:cNvSpPr/>
                <p:nvPr/>
              </p:nvSpPr>
              <p:spPr>
                <a:xfrm>
                  <a:off x="801306" y="2182482"/>
                  <a:ext cx="144000" cy="144000"/>
                </a:xfrm>
                <a:prstGeom prst="triangle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780BF31-EACC-E251-FE54-ABC9741135CD}"/>
                    </a:ext>
                  </a:extLst>
                </p:cNvPr>
                <p:cNvSpPr/>
                <p:nvPr/>
              </p:nvSpPr>
              <p:spPr>
                <a:xfrm>
                  <a:off x="840555" y="1907916"/>
                  <a:ext cx="144000" cy="144000"/>
                </a:xfrm>
                <a:prstGeom prst="rect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hord 100">
                  <a:extLst>
                    <a:ext uri="{FF2B5EF4-FFF2-40B4-BE49-F238E27FC236}">
                      <a16:creationId xmlns:a16="http://schemas.microsoft.com/office/drawing/2014/main" id="{F7B3D4C1-71C2-709C-B02A-FE3448AED825}"/>
                    </a:ext>
                  </a:extLst>
                </p:cNvPr>
                <p:cNvSpPr/>
                <p:nvPr/>
              </p:nvSpPr>
              <p:spPr>
                <a:xfrm>
                  <a:off x="626567" y="1673114"/>
                  <a:ext cx="900000" cy="900000"/>
                </a:xfrm>
                <a:prstGeom prst="chord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51698BF-1866-9675-15B4-828384F77C7A}"/>
                    </a:ext>
                  </a:extLst>
                </p:cNvPr>
                <p:cNvSpPr/>
                <p:nvPr/>
              </p:nvSpPr>
              <p:spPr>
                <a:xfrm>
                  <a:off x="1074607" y="2092302"/>
                  <a:ext cx="72000" cy="72000"/>
                </a:xfrm>
                <a:prstGeom prst="rect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5102F4-B28C-B0A9-5900-C5AE5453D70B}"/>
              </a:ext>
            </a:extLst>
          </p:cNvPr>
          <p:cNvSpPr/>
          <p:nvPr/>
        </p:nvSpPr>
        <p:spPr>
          <a:xfrm>
            <a:off x="8300057" y="2083529"/>
            <a:ext cx="1687960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Function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16FC1D-D60B-E26D-DC88-DB20D092562A}"/>
              </a:ext>
            </a:extLst>
          </p:cNvPr>
          <p:cNvGrpSpPr/>
          <p:nvPr/>
        </p:nvGrpSpPr>
        <p:grpSpPr>
          <a:xfrm>
            <a:off x="7550788" y="4138444"/>
            <a:ext cx="2940875" cy="900000"/>
            <a:chOff x="6277409" y="2887048"/>
            <a:chExt cx="2940875" cy="900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7416F3-BE80-A726-0986-024BEDAD635C}"/>
                </a:ext>
              </a:extLst>
            </p:cNvPr>
            <p:cNvSpPr/>
            <p:nvPr/>
          </p:nvSpPr>
          <p:spPr>
            <a:xfrm>
              <a:off x="6279180" y="2887048"/>
              <a:ext cx="2937333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E7184E8-9BCA-D06C-6D93-7E14F9054061}"/>
                </a:ext>
              </a:extLst>
            </p:cNvPr>
            <p:cNvGrpSpPr/>
            <p:nvPr/>
          </p:nvGrpSpPr>
          <p:grpSpPr>
            <a:xfrm>
              <a:off x="6277409" y="2887048"/>
              <a:ext cx="2940875" cy="900000"/>
              <a:chOff x="7656909" y="2540905"/>
              <a:chExt cx="2940875" cy="900000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1A95A60-A864-61FD-99D7-8AAE68F1D866}"/>
                  </a:ext>
                </a:extLst>
              </p:cNvPr>
              <p:cNvGrpSpPr/>
              <p:nvPr/>
            </p:nvGrpSpPr>
            <p:grpSpPr>
              <a:xfrm>
                <a:off x="7656909" y="2540905"/>
                <a:ext cx="900000" cy="900000"/>
                <a:chOff x="4255046" y="2908662"/>
                <a:chExt cx="900000" cy="900000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0075E27-9486-4D2F-70E0-3067A5CD423A}"/>
                    </a:ext>
                  </a:extLst>
                </p:cNvPr>
                <p:cNvSpPr/>
                <p:nvPr/>
              </p:nvSpPr>
              <p:spPr>
                <a:xfrm>
                  <a:off x="4814283" y="3220710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Isosceles Triangle 132">
                  <a:extLst>
                    <a:ext uri="{FF2B5EF4-FFF2-40B4-BE49-F238E27FC236}">
                      <a16:creationId xmlns:a16="http://schemas.microsoft.com/office/drawing/2014/main" id="{26605F8C-7DB0-8867-5155-87D2EB7FFAF3}"/>
                    </a:ext>
                  </a:extLst>
                </p:cNvPr>
                <p:cNvSpPr/>
                <p:nvPr/>
              </p:nvSpPr>
              <p:spPr>
                <a:xfrm>
                  <a:off x="4528295" y="3083408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A76821F4-DD80-E4A7-6EC3-05289E056584}"/>
                    </a:ext>
                  </a:extLst>
                </p:cNvPr>
                <p:cNvSpPr/>
                <p:nvPr/>
              </p:nvSpPr>
              <p:spPr>
                <a:xfrm>
                  <a:off x="4614670" y="3472126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A97E40B-5122-7706-EE83-00C6BCDA9542}"/>
                    </a:ext>
                  </a:extLst>
                </p:cNvPr>
                <p:cNvSpPr/>
                <p:nvPr/>
              </p:nvSpPr>
              <p:spPr>
                <a:xfrm>
                  <a:off x="4255046" y="2908662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Curved Connector 66">
                  <a:extLst>
                    <a:ext uri="{FF2B5EF4-FFF2-40B4-BE49-F238E27FC236}">
                      <a16:creationId xmlns:a16="http://schemas.microsoft.com/office/drawing/2014/main" id="{7845677D-4742-1C49-3743-D06959A8392E}"/>
                    </a:ext>
                  </a:extLst>
                </p:cNvPr>
                <p:cNvCxnSpPr>
                  <a:stCxn id="133" idx="5"/>
                  <a:endCxn id="132" idx="1"/>
                </p:cNvCxnSpPr>
                <p:nvPr/>
              </p:nvCxnSpPr>
              <p:spPr>
                <a:xfrm>
                  <a:off x="4636295" y="3155408"/>
                  <a:ext cx="199076" cy="86390"/>
                </a:xfrm>
                <a:prstGeom prst="curved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urved Connector 67">
                  <a:extLst>
                    <a:ext uri="{FF2B5EF4-FFF2-40B4-BE49-F238E27FC236}">
                      <a16:creationId xmlns:a16="http://schemas.microsoft.com/office/drawing/2014/main" id="{7234384B-2E51-1BB2-BA71-B51F2ED5FD38}"/>
                    </a:ext>
                  </a:extLst>
                </p:cNvPr>
                <p:cNvCxnSpPr>
                  <a:stCxn id="132" idx="4"/>
                  <a:endCxn id="134" idx="3"/>
                </p:cNvCxnSpPr>
                <p:nvPr/>
              </p:nvCxnSpPr>
              <p:spPr>
                <a:xfrm rot="5400000">
                  <a:off x="4732769" y="3390612"/>
                  <a:ext cx="179416" cy="127613"/>
                </a:xfrm>
                <a:prstGeom prst="curved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7D8AFBD-9984-DF8C-CFB5-C56A31FC54B4}"/>
                  </a:ext>
                </a:extLst>
              </p:cNvPr>
              <p:cNvGrpSpPr/>
              <p:nvPr/>
            </p:nvGrpSpPr>
            <p:grpSpPr>
              <a:xfrm>
                <a:off x="8677347" y="2540905"/>
                <a:ext cx="900000" cy="900000"/>
                <a:chOff x="4250774" y="3980336"/>
                <a:chExt cx="900000" cy="900000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724C168-8B4F-EF25-A8DA-2A8313C3AA9D}"/>
                    </a:ext>
                  </a:extLst>
                </p:cNvPr>
                <p:cNvSpPr/>
                <p:nvPr/>
              </p:nvSpPr>
              <p:spPr>
                <a:xfrm>
                  <a:off x="4807095" y="4372698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Isosceles Triangle 126">
                  <a:extLst>
                    <a:ext uri="{FF2B5EF4-FFF2-40B4-BE49-F238E27FC236}">
                      <a16:creationId xmlns:a16="http://schemas.microsoft.com/office/drawing/2014/main" id="{7F879E2E-B741-3D56-C526-08B6569BFB7A}"/>
                    </a:ext>
                  </a:extLst>
                </p:cNvPr>
                <p:cNvSpPr/>
                <p:nvPr/>
              </p:nvSpPr>
              <p:spPr>
                <a:xfrm>
                  <a:off x="4491107" y="4539144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54638F4-014D-7F80-3B09-B734B0C37FC2}"/>
                    </a:ext>
                  </a:extLst>
                </p:cNvPr>
                <p:cNvSpPr/>
                <p:nvPr/>
              </p:nvSpPr>
              <p:spPr>
                <a:xfrm>
                  <a:off x="4528295" y="4187740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D88FBB8-917B-24A2-283D-D8145D13D3F4}"/>
                    </a:ext>
                  </a:extLst>
                </p:cNvPr>
                <p:cNvSpPr/>
                <p:nvPr/>
              </p:nvSpPr>
              <p:spPr>
                <a:xfrm>
                  <a:off x="4250774" y="3980336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Curved Connector 60">
                  <a:extLst>
                    <a:ext uri="{FF2B5EF4-FFF2-40B4-BE49-F238E27FC236}">
                      <a16:creationId xmlns:a16="http://schemas.microsoft.com/office/drawing/2014/main" id="{B89D0F8E-EF92-4FDB-DDDE-51C92E49A390}"/>
                    </a:ext>
                  </a:extLst>
                </p:cNvPr>
                <p:cNvCxnSpPr>
                  <a:stCxn id="128" idx="1"/>
                  <a:endCxn id="127" idx="1"/>
                </p:cNvCxnSpPr>
                <p:nvPr/>
              </p:nvCxnSpPr>
              <p:spPr>
                <a:xfrm rot="10800000" flipV="1">
                  <a:off x="4527107" y="4259740"/>
                  <a:ext cx="1188" cy="351404"/>
                </a:xfrm>
                <a:prstGeom prst="curvedConnector3">
                  <a:avLst>
                    <a:gd name="adj1" fmla="val 9009933"/>
                  </a:avLst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urved Connector 61">
                  <a:extLst>
                    <a:ext uri="{FF2B5EF4-FFF2-40B4-BE49-F238E27FC236}">
                      <a16:creationId xmlns:a16="http://schemas.microsoft.com/office/drawing/2014/main" id="{B80C887C-E10C-1927-F496-228DBE8DDE10}"/>
                    </a:ext>
                  </a:extLst>
                </p:cNvPr>
                <p:cNvCxnSpPr>
                  <a:stCxn id="127" idx="5"/>
                  <a:endCxn id="126" idx="3"/>
                </p:cNvCxnSpPr>
                <p:nvPr/>
              </p:nvCxnSpPr>
              <p:spPr>
                <a:xfrm flipV="1">
                  <a:off x="4599107" y="4495610"/>
                  <a:ext cx="229076" cy="115534"/>
                </a:xfrm>
                <a:prstGeom prst="curvedConnector2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97B82C7-8AA4-3B3F-C501-C2D89C30C958}"/>
                  </a:ext>
                </a:extLst>
              </p:cNvPr>
              <p:cNvGrpSpPr/>
              <p:nvPr/>
            </p:nvGrpSpPr>
            <p:grpSpPr>
              <a:xfrm>
                <a:off x="9697784" y="2540905"/>
                <a:ext cx="900000" cy="900000"/>
                <a:chOff x="4250774" y="5039334"/>
                <a:chExt cx="900000" cy="90000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263A545-926C-E30B-B58E-F7E4B6BA6557}"/>
                    </a:ext>
                  </a:extLst>
                </p:cNvPr>
                <p:cNvSpPr/>
                <p:nvPr/>
              </p:nvSpPr>
              <p:spPr>
                <a:xfrm>
                  <a:off x="4844984" y="5428364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Isosceles Triangle 120">
                  <a:extLst>
                    <a:ext uri="{FF2B5EF4-FFF2-40B4-BE49-F238E27FC236}">
                      <a16:creationId xmlns:a16="http://schemas.microsoft.com/office/drawing/2014/main" id="{EA344747-C9BE-6F19-B6B2-63554B0B6492}"/>
                    </a:ext>
                  </a:extLst>
                </p:cNvPr>
                <p:cNvSpPr/>
                <p:nvPr/>
              </p:nvSpPr>
              <p:spPr>
                <a:xfrm>
                  <a:off x="4600921" y="5572364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19FB4276-6142-6C81-B887-BA9F3F21E92D}"/>
                    </a:ext>
                  </a:extLst>
                </p:cNvPr>
                <p:cNvSpPr/>
                <p:nvPr/>
              </p:nvSpPr>
              <p:spPr>
                <a:xfrm>
                  <a:off x="4527797" y="5255607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A9AEA6C-C0D2-5B74-6BB7-B5DF1A4C1FCA}"/>
                    </a:ext>
                  </a:extLst>
                </p:cNvPr>
                <p:cNvSpPr/>
                <p:nvPr/>
              </p:nvSpPr>
              <p:spPr>
                <a:xfrm>
                  <a:off x="4250774" y="5039334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Curved Connector 54">
                  <a:extLst>
                    <a:ext uri="{FF2B5EF4-FFF2-40B4-BE49-F238E27FC236}">
                      <a16:creationId xmlns:a16="http://schemas.microsoft.com/office/drawing/2014/main" id="{01AC7F5C-9FD7-4BA6-8877-D322846C71E7}"/>
                    </a:ext>
                  </a:extLst>
                </p:cNvPr>
                <p:cNvCxnSpPr>
                  <a:stCxn id="122" idx="3"/>
                  <a:endCxn id="120" idx="1"/>
                </p:cNvCxnSpPr>
                <p:nvPr/>
              </p:nvCxnSpPr>
              <p:spPr>
                <a:xfrm>
                  <a:off x="4671797" y="5327607"/>
                  <a:ext cx="194275" cy="121845"/>
                </a:xfrm>
                <a:prstGeom prst="curvedConnector2">
                  <a:avLst/>
                </a:prstGeom>
                <a:ln w="28575">
                  <a:solidFill>
                    <a:srgbClr val="FEB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urved Connector 55">
                  <a:extLst>
                    <a:ext uri="{FF2B5EF4-FFF2-40B4-BE49-F238E27FC236}">
                      <a16:creationId xmlns:a16="http://schemas.microsoft.com/office/drawing/2014/main" id="{6D409477-2F35-73BD-85C3-40615E184B7D}"/>
                    </a:ext>
                  </a:extLst>
                </p:cNvPr>
                <p:cNvCxnSpPr>
                  <a:stCxn id="120" idx="5"/>
                  <a:endCxn id="121" idx="5"/>
                </p:cNvCxnSpPr>
                <p:nvPr/>
              </p:nvCxnSpPr>
              <p:spPr>
                <a:xfrm rot="5400000">
                  <a:off x="4791865" y="5468333"/>
                  <a:ext cx="93088" cy="258975"/>
                </a:xfrm>
                <a:prstGeom prst="curvedConnector2">
                  <a:avLst/>
                </a:prstGeom>
                <a:ln w="28575">
                  <a:solidFill>
                    <a:srgbClr val="FEB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29715D6-1843-C3F4-577A-D7981F90934E}"/>
              </a:ext>
            </a:extLst>
          </p:cNvPr>
          <p:cNvGrpSpPr/>
          <p:nvPr/>
        </p:nvGrpSpPr>
        <p:grpSpPr>
          <a:xfrm>
            <a:off x="6426938" y="2202939"/>
            <a:ext cx="1109122" cy="900000"/>
            <a:chOff x="6132206" y="1383034"/>
            <a:chExt cx="1109122" cy="900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F21B33C-8EB7-C760-6B4D-3BC06B0D1999}"/>
                </a:ext>
              </a:extLst>
            </p:cNvPr>
            <p:cNvSpPr/>
            <p:nvPr/>
          </p:nvSpPr>
          <p:spPr>
            <a:xfrm>
              <a:off x="6132206" y="1383034"/>
              <a:ext cx="1109122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68EB1EB-B52B-840D-EA06-B04E20519EEF}"/>
                </a:ext>
              </a:extLst>
            </p:cNvPr>
            <p:cNvGrpSpPr/>
            <p:nvPr/>
          </p:nvGrpSpPr>
          <p:grpSpPr>
            <a:xfrm>
              <a:off x="6279529" y="1540290"/>
              <a:ext cx="814476" cy="585488"/>
              <a:chOff x="6963271" y="542291"/>
              <a:chExt cx="814476" cy="58548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4EEEA08-EB1A-7619-9550-59DB17661B1C}"/>
                  </a:ext>
                </a:extLst>
              </p:cNvPr>
              <p:cNvSpPr/>
              <p:nvPr/>
            </p:nvSpPr>
            <p:spPr>
              <a:xfrm>
                <a:off x="7306444" y="543610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443DA924-0966-9E94-ED97-BB8A9354DAC7}"/>
                  </a:ext>
                </a:extLst>
              </p:cNvPr>
              <p:cNvSpPr/>
              <p:nvPr/>
            </p:nvSpPr>
            <p:spPr>
              <a:xfrm>
                <a:off x="6963271" y="543610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F0A5A01-8FA9-A469-3929-9B829E5C20A6}"/>
                  </a:ext>
                </a:extLst>
              </p:cNvPr>
              <p:cNvSpPr/>
              <p:nvPr/>
            </p:nvSpPr>
            <p:spPr>
              <a:xfrm>
                <a:off x="7633747" y="542291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D3050E9-69EA-C881-8AF8-8D805ACE8871}"/>
                  </a:ext>
                </a:extLst>
              </p:cNvPr>
              <p:cNvSpPr/>
              <p:nvPr/>
            </p:nvSpPr>
            <p:spPr>
              <a:xfrm>
                <a:off x="7342444" y="851577"/>
                <a:ext cx="72000" cy="72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CC86A9-30C4-A5AA-5282-EB83A5ED3211}"/>
                  </a:ext>
                </a:extLst>
              </p:cNvPr>
              <p:cNvSpPr/>
              <p:nvPr/>
            </p:nvSpPr>
            <p:spPr>
              <a:xfrm>
                <a:off x="7687747" y="1091779"/>
                <a:ext cx="36000" cy="36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AD7BFE-FF14-06EE-83EB-BD1D57F3F055}"/>
                  </a:ext>
                </a:extLst>
              </p:cNvPr>
              <p:cNvSpPr/>
              <p:nvPr/>
            </p:nvSpPr>
            <p:spPr>
              <a:xfrm>
                <a:off x="7669747" y="850412"/>
                <a:ext cx="72000" cy="72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9A6115C-B89F-E47B-A338-EE40FE2A5249}"/>
              </a:ext>
            </a:extLst>
          </p:cNvPr>
          <p:cNvGrpSpPr/>
          <p:nvPr/>
        </p:nvGrpSpPr>
        <p:grpSpPr>
          <a:xfrm>
            <a:off x="3664751" y="4138444"/>
            <a:ext cx="918516" cy="900000"/>
            <a:chOff x="7079652" y="4941168"/>
            <a:chExt cx="918516" cy="90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54B786D-4471-B445-9A57-478B959EEDC5}"/>
                </a:ext>
              </a:extLst>
            </p:cNvPr>
            <p:cNvSpPr/>
            <p:nvPr/>
          </p:nvSpPr>
          <p:spPr>
            <a:xfrm>
              <a:off x="7079652" y="4941168"/>
              <a:ext cx="918516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8AB6AC9-5A56-AB5E-93B1-32526AD52532}"/>
                </a:ext>
              </a:extLst>
            </p:cNvPr>
            <p:cNvGrpSpPr/>
            <p:nvPr/>
          </p:nvGrpSpPr>
          <p:grpSpPr>
            <a:xfrm>
              <a:off x="7088910" y="4941168"/>
              <a:ext cx="900000" cy="900000"/>
              <a:chOff x="9844552" y="3855775"/>
              <a:chExt cx="900000" cy="90000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DCD3DD7E-6A60-D020-4107-F66EAD5A7157}"/>
                  </a:ext>
                </a:extLst>
              </p:cNvPr>
              <p:cNvSpPr/>
              <p:nvPr/>
            </p:nvSpPr>
            <p:spPr>
              <a:xfrm>
                <a:off x="10368747" y="4062371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0F4E8D8-41DC-6022-D426-CCFC35B4A71E}"/>
                  </a:ext>
                </a:extLst>
              </p:cNvPr>
              <p:cNvSpPr/>
              <p:nvPr/>
            </p:nvSpPr>
            <p:spPr>
              <a:xfrm>
                <a:off x="10276600" y="4444003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87B0EAF-0E3A-7A71-80DA-C7DB117BB421}"/>
                  </a:ext>
                </a:extLst>
              </p:cNvPr>
              <p:cNvSpPr/>
              <p:nvPr/>
            </p:nvSpPr>
            <p:spPr>
              <a:xfrm>
                <a:off x="9992943" y="4208977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AB9B30-AD08-9513-3313-2DCB68C59B3F}"/>
                  </a:ext>
                </a:extLst>
              </p:cNvPr>
              <p:cNvSpPr/>
              <p:nvPr/>
            </p:nvSpPr>
            <p:spPr>
              <a:xfrm>
                <a:off x="9844552" y="3855775"/>
                <a:ext cx="900000" cy="900000"/>
              </a:xfrm>
              <a:prstGeom prst="rect">
                <a:avLst/>
              </a:pr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Curved Connector 43">
                <a:extLst>
                  <a:ext uri="{FF2B5EF4-FFF2-40B4-BE49-F238E27FC236}">
                    <a16:creationId xmlns:a16="http://schemas.microsoft.com/office/drawing/2014/main" id="{61078E55-2C13-B04C-FD06-B1EF73201422}"/>
                  </a:ext>
                </a:extLst>
              </p:cNvPr>
              <p:cNvCxnSpPr>
                <a:stCxn id="152" idx="4"/>
                <a:endCxn id="151" idx="1"/>
              </p:cNvCxnSpPr>
              <p:nvPr/>
            </p:nvCxnSpPr>
            <p:spPr>
              <a:xfrm rot="16200000" flipH="1">
                <a:off x="10089258" y="4328661"/>
                <a:ext cx="163026" cy="211657"/>
              </a:xfrm>
              <a:prstGeom prst="curvedConnector2">
                <a:avLst/>
              </a:prstGeom>
              <a:ln w="28575">
                <a:solidFill>
                  <a:srgbClr val="8592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44">
                <a:extLst>
                  <a:ext uri="{FF2B5EF4-FFF2-40B4-BE49-F238E27FC236}">
                    <a16:creationId xmlns:a16="http://schemas.microsoft.com/office/drawing/2014/main" id="{4E1A0FDD-3D79-E785-D2A7-7F62E7316C5E}"/>
                  </a:ext>
                </a:extLst>
              </p:cNvPr>
              <p:cNvCxnSpPr>
                <a:stCxn id="150" idx="1"/>
                <a:endCxn id="152" idx="7"/>
              </p:cNvCxnSpPr>
              <p:nvPr/>
            </p:nvCxnSpPr>
            <p:spPr>
              <a:xfrm rot="10800000" flipV="1">
                <a:off x="10115855" y="4134371"/>
                <a:ext cx="288892" cy="95694"/>
              </a:xfrm>
              <a:prstGeom prst="curvedConnector2">
                <a:avLst/>
              </a:prstGeom>
              <a:ln w="28575">
                <a:solidFill>
                  <a:srgbClr val="8592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294A2A9-7DA1-87AE-6F0F-06EEFDDB9441}"/>
              </a:ext>
            </a:extLst>
          </p:cNvPr>
          <p:cNvCxnSpPr>
            <a:stCxn id="93" idx="3"/>
            <a:endCxn id="139" idx="1"/>
          </p:cNvCxnSpPr>
          <p:nvPr/>
        </p:nvCxnSpPr>
        <p:spPr>
          <a:xfrm>
            <a:off x="3608500" y="2652939"/>
            <a:ext cx="281843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777BC8C-C615-0970-9AEF-93C4EED3B89E}"/>
              </a:ext>
            </a:extLst>
          </p:cNvPr>
          <p:cNvCxnSpPr>
            <a:stCxn id="139" idx="3"/>
            <a:endCxn id="123" idx="3"/>
          </p:cNvCxnSpPr>
          <p:nvPr/>
        </p:nvCxnSpPr>
        <p:spPr>
          <a:xfrm>
            <a:off x="7536060" y="2652939"/>
            <a:ext cx="2955603" cy="1935505"/>
          </a:xfrm>
          <a:prstGeom prst="bentConnector3">
            <a:avLst>
              <a:gd name="adj1" fmla="val 123377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0F7229D-D259-B40B-85D3-20DF02A98568}"/>
              </a:ext>
            </a:extLst>
          </p:cNvPr>
          <p:cNvSpPr/>
          <p:nvPr/>
        </p:nvSpPr>
        <p:spPr>
          <a:xfrm>
            <a:off x="5365349" y="4005064"/>
            <a:ext cx="1687960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51079926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026" y="260648"/>
                <a:ext cx="5982545" cy="46805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𝑈𝑁𝐼𝑂𝐴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𝐼𝑛𝑖𝑡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𝑂𝑝𝑡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𝐼𝑛𝑖𝑡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𝑂𝑝𝑡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400" b="0" dirty="0">
                  <a:solidFill>
                    <a:srgbClr val="002060"/>
                  </a:solidFill>
                </a:endParaRPr>
              </a:p>
              <a:p>
                <a:pPr marL="342900" lvl="4" indent="-342900">
                  <a:buFont typeface="Arial" panose="020B0604020202020204" pitchFamily="34" charset="0"/>
                  <a:buChar char="•"/>
                </a:pPr>
                <a:endParaRPr lang="nl-NL" sz="2400" dirty="0">
                  <a:solidFill>
                    <a:srgbClr val="002060"/>
                  </a:solidFill>
                </a:endParaRPr>
              </a:p>
              <a:p>
                <a:pPr marL="466725" lvl="5" indent="-285750">
                  <a:buFont typeface="Wingdings" panose="05000000000000000000" pitchFamily="2" charset="2"/>
                  <a:buChar char="q"/>
                </a:pPr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26" y="260648"/>
                <a:ext cx="5982545" cy="468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31" y="640827"/>
            <a:ext cx="7338478" cy="6197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verticale tekst 7">
                <a:extLst>
                  <a:ext uri="{FF2B5EF4-FFF2-40B4-BE49-F238E27FC236}">
                    <a16:creationId xmlns:a16="http://schemas.microsoft.com/office/drawing/2014/main" id="{CDB93919-4C37-BB71-0096-B28E109958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231" y="1162582"/>
                <a:ext cx="3597688" cy="104228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Unified </a:t>
                </a:r>
                <a:r>
                  <a:rPr lang="nl-NL" sz="2400" dirty="0" err="1">
                    <a:solidFill>
                      <a:srgbClr val="002060"/>
                    </a:solidFill>
                  </a:rPr>
                  <a:t>framework</a:t>
                </a:r>
                <a:r>
                  <a:rPr lang="nl-NL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𝑼𝑵𝑰𝑶𝑨</m:t>
                    </m:r>
                  </m:oMath>
                </a14:m>
                <a:r>
                  <a:rPr lang="nl-NL" sz="2400" dirty="0">
                    <a:solidFill>
                      <a:srgbClr val="002060"/>
                    </a:solidFill>
                  </a:rPr>
                  <a:t> is </a:t>
                </a:r>
                <a:r>
                  <a:rPr lang="nl-NL" sz="2400" dirty="0" err="1">
                    <a:solidFill>
                      <a:srgbClr val="002060"/>
                    </a:solidFill>
                  </a:rPr>
                  <a:t>constructed</a:t>
                </a:r>
                <a:r>
                  <a:rPr lang="nl-NL" sz="2400" dirty="0">
                    <a:solidFill>
                      <a:srgbClr val="002060"/>
                    </a:solidFill>
                  </a:rPr>
                  <a:t> well </a:t>
                </a:r>
              </a:p>
            </p:txBody>
          </p:sp>
        </mc:Choice>
        <mc:Fallback xmlns="">
          <p:sp>
            <p:nvSpPr>
              <p:cNvPr id="9" name="Tijdelijke aanduiding voor verticale tekst 7">
                <a:extLst>
                  <a:ext uri="{FF2B5EF4-FFF2-40B4-BE49-F238E27FC236}">
                    <a16:creationId xmlns:a16="http://schemas.microsoft.com/office/drawing/2014/main" id="{CDB93919-4C37-BB71-0096-B28E10995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1" y="1162582"/>
                <a:ext cx="3597688" cy="1042282"/>
              </a:xfrm>
              <a:prstGeom prst="rect">
                <a:avLst/>
              </a:prstGeom>
              <a:blipFill>
                <a:blip r:embed="rId4"/>
                <a:stretch>
                  <a:fillRect l="-4738" t="-12865" r="-5076" b="-122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5838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r>
              <a:rPr lang="nl-NL" dirty="0"/>
              <a:t>3.2 Practical Analysis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5AEB0C7-6171-B829-EEEC-9A59D7FA106B}"/>
              </a:ext>
            </a:extLst>
          </p:cNvPr>
          <p:cNvSpPr/>
          <p:nvPr/>
        </p:nvSpPr>
        <p:spPr>
          <a:xfrm>
            <a:off x="438173" y="1484784"/>
            <a:ext cx="11565658" cy="4752528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L" sz="2400" dirty="0" err="1">
                <a:solidFill>
                  <a:srgbClr val="002060"/>
                </a:solidFill>
              </a:rPr>
              <a:t>IOHprofiler</a:t>
            </a:r>
            <a:endParaRPr lang="en-NL" sz="2400" dirty="0">
              <a:solidFill>
                <a:srgbClr val="00206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BEDADE3-5570-F71C-4350-44605738E5F5}"/>
              </a:ext>
            </a:extLst>
          </p:cNvPr>
          <p:cNvSpPr txBox="1"/>
          <p:nvPr/>
        </p:nvSpPr>
        <p:spPr>
          <a:xfrm>
            <a:off x="688277" y="4589148"/>
            <a:ext cx="11189293" cy="15761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en-US" noProof="0" dirty="0" err="1">
                <a:solidFill>
                  <a:schemeClr val="bg2"/>
                </a:solidFill>
              </a:rPr>
              <a:t>IOHanalyzer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2E3DD9-318D-8E0F-019D-435E3FA6FE46}"/>
              </a:ext>
            </a:extLst>
          </p:cNvPr>
          <p:cNvSpPr txBox="1"/>
          <p:nvPr/>
        </p:nvSpPr>
        <p:spPr>
          <a:xfrm>
            <a:off x="688279" y="2211803"/>
            <a:ext cx="11189292" cy="223041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en-US" noProof="0" dirty="0" err="1">
                <a:solidFill>
                  <a:schemeClr val="bg2"/>
                </a:solidFill>
              </a:rPr>
              <a:t>IOHexperimenter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038499-6DAF-EE32-AED2-418B40AA8563}"/>
              </a:ext>
            </a:extLst>
          </p:cNvPr>
          <p:cNvGrpSpPr/>
          <p:nvPr/>
        </p:nvGrpSpPr>
        <p:grpSpPr>
          <a:xfrm>
            <a:off x="3650903" y="2316346"/>
            <a:ext cx="7900605" cy="3707645"/>
            <a:chOff x="3824563" y="1335825"/>
            <a:chExt cx="7900605" cy="370764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B00DC0-92EB-99E2-CEC6-B295AE4496F3}"/>
                </a:ext>
              </a:extLst>
            </p:cNvPr>
            <p:cNvSpPr/>
            <p:nvPr/>
          </p:nvSpPr>
          <p:spPr>
            <a:xfrm>
              <a:off x="3871979" y="3246061"/>
              <a:ext cx="7787533" cy="588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24 BBOB problems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FE47891-FBDF-B1A8-9052-2CC9C155394A}"/>
                </a:ext>
              </a:extLst>
            </p:cNvPr>
            <p:cNvGrpSpPr/>
            <p:nvPr/>
          </p:nvGrpSpPr>
          <p:grpSpPr>
            <a:xfrm>
              <a:off x="7143090" y="1335825"/>
              <a:ext cx="4553371" cy="1080120"/>
              <a:chOff x="7031726" y="1335825"/>
              <a:chExt cx="4553371" cy="108012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62FD4F7-4DF7-D0F9-9528-FA438062193D}"/>
                  </a:ext>
                </a:extLst>
              </p:cNvPr>
              <p:cNvGrpSpPr/>
              <p:nvPr/>
            </p:nvGrpSpPr>
            <p:grpSpPr>
              <a:xfrm>
                <a:off x="7103733" y="1432933"/>
                <a:ext cx="4481364" cy="905794"/>
                <a:chOff x="648831" y="3645312"/>
                <a:chExt cx="4481364" cy="9057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2BF31FB-3595-A875-9B1B-3CF555AAB098}"/>
                    </a:ext>
                  </a:extLst>
                </p:cNvPr>
                <p:cNvGrpSpPr/>
                <p:nvPr/>
              </p:nvGrpSpPr>
              <p:grpSpPr>
                <a:xfrm>
                  <a:off x="648831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3ACB05B7-3E23-1463-26B7-64ADD8852D50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1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0882411-066C-162E-4351-F2A29F91EB32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4F24645-67CA-CC90-4B4B-2D652D918571}"/>
                    </a:ext>
                  </a:extLst>
                </p:cNvPr>
                <p:cNvGrpSpPr/>
                <p:nvPr/>
              </p:nvGrpSpPr>
              <p:grpSpPr>
                <a:xfrm>
                  <a:off x="2048513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B7C8F5E-C724-EFA8-A692-AB0793AB400C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2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C3DEE73D-FED2-54A9-7937-2EDBF7234F57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9095248-2DB6-AD6E-8928-5BFDEAE71F08}"/>
                    </a:ext>
                  </a:extLst>
                </p:cNvPr>
                <p:cNvGrpSpPr/>
                <p:nvPr/>
              </p:nvGrpSpPr>
              <p:grpSpPr>
                <a:xfrm>
                  <a:off x="3793855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F814C689-D150-3E59-59E7-179542936296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7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E684BAE-B8A6-7426-DA4E-FC2C7BA53A91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C0E2147-351E-3625-D0DF-5362ECBD73A6}"/>
                    </a:ext>
                  </a:extLst>
                </p:cNvPr>
                <p:cNvSpPr/>
                <p:nvPr/>
              </p:nvSpPr>
              <p:spPr>
                <a:xfrm>
                  <a:off x="344819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9DA673A-9DD6-89CB-00A1-56D9F09ADD9C}"/>
                    </a:ext>
                  </a:extLst>
                </p:cNvPr>
                <p:cNvSpPr/>
                <p:nvPr/>
              </p:nvSpPr>
              <p:spPr>
                <a:xfrm>
                  <a:off x="170285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0E2960-C810-01C3-D3B0-30B3DB49DE62}"/>
                    </a:ext>
                  </a:extLst>
                </p:cNvPr>
                <p:cNvSpPr/>
                <p:nvPr/>
              </p:nvSpPr>
              <p:spPr>
                <a:xfrm>
                  <a:off x="3102537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...</a:t>
                  </a: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E5509B8-F5C5-70FB-5AF6-B9AD7E9F6ED9}"/>
                  </a:ext>
                </a:extLst>
              </p:cNvPr>
              <p:cNvSpPr/>
              <p:nvPr/>
            </p:nvSpPr>
            <p:spPr>
              <a:xfrm>
                <a:off x="7031726" y="1335825"/>
                <a:ext cx="4553371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033C236-922A-D838-9C41-45C15B347B0A}"/>
                </a:ext>
              </a:extLst>
            </p:cNvPr>
            <p:cNvGrpSpPr/>
            <p:nvPr/>
          </p:nvGrpSpPr>
          <p:grpSpPr>
            <a:xfrm>
              <a:off x="3874764" y="1335825"/>
              <a:ext cx="2712607" cy="1080120"/>
              <a:chOff x="3017127" y="1494729"/>
              <a:chExt cx="2712607" cy="108012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4AE0600-E1E0-438F-0FFB-4C096691E588}"/>
                  </a:ext>
                </a:extLst>
              </p:cNvPr>
              <p:cNvGrpSpPr/>
              <p:nvPr/>
            </p:nvGrpSpPr>
            <p:grpSpPr>
              <a:xfrm>
                <a:off x="3051173" y="1631805"/>
                <a:ext cx="2678561" cy="864096"/>
                <a:chOff x="698575" y="1578600"/>
                <a:chExt cx="2678561" cy="86409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874F433-E342-C5AC-613E-B45281F47299}"/>
                    </a:ext>
                  </a:extLst>
                </p:cNvPr>
                <p:cNvGrpSpPr/>
                <p:nvPr/>
              </p:nvGrpSpPr>
              <p:grpSpPr>
                <a:xfrm>
                  <a:off x="698575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72F2B92-FCAB-53A7-E98D-B91C4E45462F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4BA865C-9C72-F1D7-4083-064C2ADB6D4A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FF0000"/>
                        </a:solidFill>
                      </a:rPr>
                      <a:t>ORIGNAL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F56A5C2-A434-21B5-D6A3-16D5EBC65000}"/>
                    </a:ext>
                  </a:extLst>
                </p:cNvPr>
                <p:cNvGrpSpPr/>
                <p:nvPr/>
              </p:nvGrpSpPr>
              <p:grpSpPr>
                <a:xfrm>
                  <a:off x="2040796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5F9A888-9620-B03E-8860-6214B70C8CA9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0F8F636-6DEE-5642-F60D-EB1ACF756BF6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9BAE5CC-B3BD-DC77-F4CB-7199F97D2543}"/>
                    </a:ext>
                  </a:extLst>
                </p:cNvPr>
                <p:cNvSpPr/>
                <p:nvPr/>
              </p:nvSpPr>
              <p:spPr>
                <a:xfrm>
                  <a:off x="1723869" y="1722616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4FF0B77-0A7F-7455-FA98-D06001F62436}"/>
                  </a:ext>
                </a:extLst>
              </p:cNvPr>
              <p:cNvSpPr/>
              <p:nvPr/>
            </p:nvSpPr>
            <p:spPr>
              <a:xfrm>
                <a:off x="3017127" y="1494729"/>
                <a:ext cx="2712607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1F5C944-F5E7-A5CD-171A-B920512DC914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5231068" y="2415945"/>
              <a:ext cx="14082" cy="830116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ADEBEA-B8E5-4FD9-3175-F6F7223C81AE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9419776" y="2415945"/>
              <a:ext cx="0" cy="830116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0F8AD31-0678-DF30-D3CD-4C1EA628BAC3}"/>
                </a:ext>
              </a:extLst>
            </p:cNvPr>
            <p:cNvSpPr/>
            <p:nvPr/>
          </p:nvSpPr>
          <p:spPr>
            <a:xfrm>
              <a:off x="7539335" y="4467406"/>
              <a:ext cx="4185833" cy="576064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AUC of ECDF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8A6BA3-C26E-F7C2-6B33-3B7CDC8C66AF}"/>
                </a:ext>
              </a:extLst>
            </p:cNvPr>
            <p:cNvSpPr/>
            <p:nvPr/>
          </p:nvSpPr>
          <p:spPr>
            <a:xfrm>
              <a:off x="3824563" y="4461790"/>
              <a:ext cx="3594606" cy="576064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ERT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EB44C7E-8B44-6230-B41E-EED17A61869B}"/>
                </a:ext>
              </a:extLst>
            </p:cNvPr>
            <p:cNvCxnSpPr>
              <a:cxnSpLocks/>
              <a:stCxn id="92" idx="2"/>
              <a:endCxn id="102" idx="0"/>
            </p:cNvCxnSpPr>
            <p:nvPr/>
          </p:nvCxnSpPr>
          <p:spPr>
            <a:xfrm flipH="1">
              <a:off x="5621866" y="3834288"/>
              <a:ext cx="2143880" cy="627502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5026768-3115-20CF-306C-4BF064BD82FE}"/>
                </a:ext>
              </a:extLst>
            </p:cNvPr>
            <p:cNvCxnSpPr>
              <a:cxnSpLocks/>
              <a:stCxn id="92" idx="2"/>
              <a:endCxn id="103" idx="0"/>
            </p:cNvCxnSpPr>
            <p:nvPr/>
          </p:nvCxnSpPr>
          <p:spPr>
            <a:xfrm>
              <a:off x="7765746" y="3834288"/>
              <a:ext cx="1866506" cy="633118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1672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r>
              <a:rPr lang="nl-NL" dirty="0"/>
              <a:t>3.2 Practical Analysis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9E8E06-7360-AA21-F74F-1FBA3C179F58}"/>
              </a:ext>
            </a:extLst>
          </p:cNvPr>
          <p:cNvGrpSpPr/>
          <p:nvPr/>
        </p:nvGrpSpPr>
        <p:grpSpPr>
          <a:xfrm>
            <a:off x="1002425" y="1770602"/>
            <a:ext cx="4579986" cy="3888434"/>
            <a:chOff x="404662" y="2060847"/>
            <a:chExt cx="4579986" cy="38884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8A6BA3-C26E-F7C2-6B33-3B7CDC8C66AF}"/>
                </a:ext>
              </a:extLst>
            </p:cNvPr>
            <p:cNvSpPr/>
            <p:nvPr/>
          </p:nvSpPr>
          <p:spPr>
            <a:xfrm>
              <a:off x="897352" y="2060847"/>
              <a:ext cx="3594606" cy="576064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ERT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5482596-5800-44DE-9817-29C20628D840}"/>
                </a:ext>
              </a:extLst>
            </p:cNvPr>
            <p:cNvGrpSpPr/>
            <p:nvPr/>
          </p:nvGrpSpPr>
          <p:grpSpPr>
            <a:xfrm>
              <a:off x="404662" y="2636912"/>
              <a:ext cx="4579986" cy="3312369"/>
              <a:chOff x="7495853" y="116631"/>
              <a:chExt cx="4579986" cy="331236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FF4E77B-4996-FEB0-B4C9-ACB013650861}"/>
                  </a:ext>
                </a:extLst>
              </p:cNvPr>
              <p:cNvGrpSpPr/>
              <p:nvPr/>
            </p:nvGrpSpPr>
            <p:grpSpPr>
              <a:xfrm>
                <a:off x="7504773" y="158583"/>
                <a:ext cx="4481794" cy="3270417"/>
                <a:chOff x="7306013" y="1016732"/>
                <a:chExt cx="4481794" cy="3270417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B9A3B33-312E-079D-1A65-8642BE2E7DBD}"/>
                    </a:ext>
                  </a:extLst>
                </p:cNvPr>
                <p:cNvCxnSpPr/>
                <p:nvPr/>
              </p:nvCxnSpPr>
              <p:spPr>
                <a:xfrm>
                  <a:off x="8705974" y="3429000"/>
                  <a:ext cx="3081833" cy="0"/>
                </a:xfrm>
                <a:prstGeom prst="straightConnector1">
                  <a:avLst/>
                </a:prstGeom>
                <a:ln w="127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FF3E8F2-30C7-8E12-F4B0-611CD08B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8374" y="1016732"/>
                  <a:ext cx="0" cy="2564668"/>
                </a:xfrm>
                <a:prstGeom prst="straightConnector1">
                  <a:avLst/>
                </a:prstGeom>
                <a:ln w="127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C585CC8-F2A7-BFAD-DF7A-41C0C67EE0EC}"/>
                    </a:ext>
                  </a:extLst>
                </p:cNvPr>
                <p:cNvSpPr/>
                <p:nvPr/>
              </p:nvSpPr>
              <p:spPr>
                <a:xfrm>
                  <a:off x="8897420" y="1417834"/>
                  <a:ext cx="2383605" cy="1982912"/>
                </a:xfrm>
                <a:custGeom>
                  <a:avLst/>
                  <a:gdLst>
                    <a:gd name="connsiteX0" fmla="*/ 0 w 2383605"/>
                    <a:gd name="connsiteY0" fmla="*/ 1982912 h 1982912"/>
                    <a:gd name="connsiteX1" fmla="*/ 667820 w 2383605"/>
                    <a:gd name="connsiteY1" fmla="*/ 1571946 h 1982912"/>
                    <a:gd name="connsiteX2" fmla="*/ 1202077 w 2383605"/>
                    <a:gd name="connsiteY2" fmla="*/ 770562 h 1982912"/>
                    <a:gd name="connsiteX3" fmla="*/ 1849349 w 2383605"/>
                    <a:gd name="connsiteY3" fmla="*/ 133564 h 1982912"/>
                    <a:gd name="connsiteX4" fmla="*/ 2383605 w 2383605"/>
                    <a:gd name="connsiteY4" fmla="*/ 0 h 198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3605" h="1982912">
                      <a:moveTo>
                        <a:pt x="0" y="1982912"/>
                      </a:moveTo>
                      <a:cubicBezTo>
                        <a:pt x="233737" y="1878458"/>
                        <a:pt x="467474" y="1774004"/>
                        <a:pt x="667820" y="1571946"/>
                      </a:cubicBezTo>
                      <a:cubicBezTo>
                        <a:pt x="868166" y="1369888"/>
                        <a:pt x="1005156" y="1010292"/>
                        <a:pt x="1202077" y="770562"/>
                      </a:cubicBezTo>
                      <a:cubicBezTo>
                        <a:pt x="1398998" y="530832"/>
                        <a:pt x="1652428" y="261991"/>
                        <a:pt x="1849349" y="133564"/>
                      </a:cubicBezTo>
                      <a:cubicBezTo>
                        <a:pt x="2046270" y="5137"/>
                        <a:pt x="2214937" y="2568"/>
                        <a:pt x="2383605" y="0"/>
                      </a:cubicBezTo>
                    </a:path>
                  </a:pathLst>
                </a:cu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07BA401-7941-6C16-C326-BC013E41FD96}"/>
                    </a:ext>
                  </a:extLst>
                </p:cNvPr>
                <p:cNvCxnSpPr/>
                <p:nvPr/>
              </p:nvCxnSpPr>
              <p:spPr>
                <a:xfrm>
                  <a:off x="11281025" y="1417834"/>
                  <a:ext cx="0" cy="2334832"/>
                </a:xfrm>
                <a:prstGeom prst="straightConnector1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9A5DFA16-D4B6-AFE4-C542-C5FDEA424149}"/>
                    </a:ext>
                  </a:extLst>
                </p:cNvPr>
                <p:cNvCxnSpPr>
                  <a:cxnSpLocks/>
                  <a:stCxn id="45" idx="4"/>
                </p:cNvCxnSpPr>
                <p:nvPr/>
              </p:nvCxnSpPr>
              <p:spPr>
                <a:xfrm flipH="1">
                  <a:off x="8619455" y="1417834"/>
                  <a:ext cx="2661570" cy="0"/>
                </a:xfrm>
                <a:prstGeom prst="straightConnector1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743D63-B753-900D-3AB2-7A54601F738C}"/>
                    </a:ext>
                  </a:extLst>
                </p:cNvPr>
                <p:cNvSpPr/>
                <p:nvPr/>
              </p:nvSpPr>
              <p:spPr>
                <a:xfrm>
                  <a:off x="10678266" y="3752666"/>
                  <a:ext cx="1109541" cy="5344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</a:t>
                  </a:r>
                  <a:r>
                    <a:rPr lang="en-NL" dirty="0" err="1">
                      <a:solidFill>
                        <a:srgbClr val="002060"/>
                      </a:solidFill>
                    </a:rPr>
                    <a:t>arget</a:t>
                  </a:r>
                  <a:r>
                    <a:rPr lang="en-NL" dirty="0">
                      <a:solidFill>
                        <a:srgbClr val="002060"/>
                      </a:solidFill>
                    </a:rPr>
                    <a:t> value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DDA1752-E95F-4A96-16F4-CA095C84EAF9}"/>
                    </a:ext>
                  </a:extLst>
                </p:cNvPr>
                <p:cNvSpPr/>
                <p:nvPr/>
              </p:nvSpPr>
              <p:spPr>
                <a:xfrm>
                  <a:off x="7306013" y="1167243"/>
                  <a:ext cx="1513316" cy="5344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N</a:t>
                  </a:r>
                  <a:r>
                    <a:rPr lang="en-NL" dirty="0">
                      <a:solidFill>
                        <a:srgbClr val="002060"/>
                      </a:solidFill>
                    </a:rPr>
                    <a:t>umber of evaluations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89D7CEF-D1AF-98BC-3C04-7E59AEDC3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056" y="1715541"/>
                  <a:ext cx="0" cy="88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563B90-701F-834C-9DF3-350AB7702F12}"/>
                  </a:ext>
                </a:extLst>
              </p:cNvPr>
              <p:cNvSpPr/>
              <p:nvPr/>
            </p:nvSpPr>
            <p:spPr>
              <a:xfrm>
                <a:off x="7495853" y="116631"/>
                <a:ext cx="4579986" cy="3312369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240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6BB973-F000-DDA7-9496-F51A388C5CB9}"/>
              </a:ext>
            </a:extLst>
          </p:cNvPr>
          <p:cNvGrpSpPr/>
          <p:nvPr/>
        </p:nvGrpSpPr>
        <p:grpSpPr>
          <a:xfrm>
            <a:off x="6487741" y="1768388"/>
            <a:ext cx="4579986" cy="3892862"/>
            <a:chOff x="5967867" y="1768388"/>
            <a:chExt cx="4579986" cy="389286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0F8AD31-0678-DF30-D3CD-4C1EA628BAC3}"/>
                </a:ext>
              </a:extLst>
            </p:cNvPr>
            <p:cNvSpPr/>
            <p:nvPr/>
          </p:nvSpPr>
          <p:spPr>
            <a:xfrm>
              <a:off x="6247593" y="1768388"/>
              <a:ext cx="4185833" cy="576064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AUC of ECDF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4A0BFEA-0B9C-75C2-4FC5-A89B78D58507}"/>
                </a:ext>
              </a:extLst>
            </p:cNvPr>
            <p:cNvGrpSpPr/>
            <p:nvPr/>
          </p:nvGrpSpPr>
          <p:grpSpPr>
            <a:xfrm>
              <a:off x="5967867" y="2348881"/>
              <a:ext cx="4579986" cy="3312369"/>
              <a:chOff x="5988719" y="2368161"/>
              <a:chExt cx="4579986" cy="331236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07B5796-5509-340F-FCD8-E19B1AF8A79D}"/>
                  </a:ext>
                </a:extLst>
              </p:cNvPr>
              <p:cNvSpPr/>
              <p:nvPr/>
            </p:nvSpPr>
            <p:spPr>
              <a:xfrm>
                <a:off x="7957013" y="2849416"/>
                <a:ext cx="690563" cy="525523"/>
              </a:xfrm>
              <a:custGeom>
                <a:avLst/>
                <a:gdLst>
                  <a:gd name="connsiteX0" fmla="*/ 0 w 690563"/>
                  <a:gd name="connsiteY0" fmla="*/ 525523 h 525523"/>
                  <a:gd name="connsiteX1" fmla="*/ 131763 w 690563"/>
                  <a:gd name="connsiteY1" fmla="*/ 322323 h 525523"/>
                  <a:gd name="connsiteX2" fmla="*/ 230188 w 690563"/>
                  <a:gd name="connsiteY2" fmla="*/ 203260 h 525523"/>
                  <a:gd name="connsiteX3" fmla="*/ 368300 w 690563"/>
                  <a:gd name="connsiteY3" fmla="*/ 79435 h 525523"/>
                  <a:gd name="connsiteX4" fmla="*/ 552450 w 690563"/>
                  <a:gd name="connsiteY4" fmla="*/ 7998 h 525523"/>
                  <a:gd name="connsiteX5" fmla="*/ 690563 w 690563"/>
                  <a:gd name="connsiteY5" fmla="*/ 4823 h 52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0563" h="525523">
                    <a:moveTo>
                      <a:pt x="0" y="525523"/>
                    </a:moveTo>
                    <a:cubicBezTo>
                      <a:pt x="46699" y="450778"/>
                      <a:pt x="93398" y="376033"/>
                      <a:pt x="131763" y="322323"/>
                    </a:cubicBezTo>
                    <a:cubicBezTo>
                      <a:pt x="170128" y="268612"/>
                      <a:pt x="190765" y="243741"/>
                      <a:pt x="230188" y="203260"/>
                    </a:cubicBezTo>
                    <a:cubicBezTo>
                      <a:pt x="269611" y="162779"/>
                      <a:pt x="314590" y="111979"/>
                      <a:pt x="368300" y="79435"/>
                    </a:cubicBezTo>
                    <a:cubicBezTo>
                      <a:pt x="422010" y="46891"/>
                      <a:pt x="498740" y="20433"/>
                      <a:pt x="552450" y="7998"/>
                    </a:cubicBezTo>
                    <a:cubicBezTo>
                      <a:pt x="606161" y="-4437"/>
                      <a:pt x="648362" y="193"/>
                      <a:pt x="690563" y="4823"/>
                    </a:cubicBezTo>
                  </a:path>
                </a:pathLst>
              </a:cu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A8948AF-79AD-A58F-451F-999BE069D7DF}"/>
                  </a:ext>
                </a:extLst>
              </p:cNvPr>
              <p:cNvSpPr/>
              <p:nvPr/>
            </p:nvSpPr>
            <p:spPr>
              <a:xfrm>
                <a:off x="7743820" y="3396095"/>
                <a:ext cx="216726" cy="789119"/>
              </a:xfrm>
              <a:custGeom>
                <a:avLst/>
                <a:gdLst>
                  <a:gd name="connsiteX0" fmla="*/ 0 w 216726"/>
                  <a:gd name="connsiteY0" fmla="*/ 789119 h 789119"/>
                  <a:gd name="connsiteX1" fmla="*/ 46038 w 216726"/>
                  <a:gd name="connsiteY1" fmla="*/ 531944 h 789119"/>
                  <a:gd name="connsiteX2" fmla="*/ 79375 w 216726"/>
                  <a:gd name="connsiteY2" fmla="*/ 390656 h 789119"/>
                  <a:gd name="connsiteX3" fmla="*/ 114300 w 216726"/>
                  <a:gd name="connsiteY3" fmla="*/ 281119 h 789119"/>
                  <a:gd name="connsiteX4" fmla="*/ 158750 w 216726"/>
                  <a:gd name="connsiteY4" fmla="*/ 146181 h 789119"/>
                  <a:gd name="connsiteX5" fmla="*/ 211138 w 216726"/>
                  <a:gd name="connsiteY5" fmla="*/ 12831 h 789119"/>
                  <a:gd name="connsiteX6" fmla="*/ 212725 w 216726"/>
                  <a:gd name="connsiteY6" fmla="*/ 12831 h 78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726" h="789119">
                    <a:moveTo>
                      <a:pt x="0" y="789119"/>
                    </a:moveTo>
                    <a:cubicBezTo>
                      <a:pt x="16404" y="693737"/>
                      <a:pt x="32809" y="598355"/>
                      <a:pt x="46038" y="531944"/>
                    </a:cubicBezTo>
                    <a:cubicBezTo>
                      <a:pt x="59267" y="465533"/>
                      <a:pt x="67998" y="432460"/>
                      <a:pt x="79375" y="390656"/>
                    </a:cubicBezTo>
                    <a:cubicBezTo>
                      <a:pt x="90752" y="348852"/>
                      <a:pt x="101071" y="321865"/>
                      <a:pt x="114300" y="281119"/>
                    </a:cubicBezTo>
                    <a:cubicBezTo>
                      <a:pt x="127529" y="240373"/>
                      <a:pt x="142610" y="190896"/>
                      <a:pt x="158750" y="146181"/>
                    </a:cubicBezTo>
                    <a:cubicBezTo>
                      <a:pt x="174890" y="101466"/>
                      <a:pt x="211138" y="12831"/>
                      <a:pt x="211138" y="12831"/>
                    </a:cubicBezTo>
                    <a:cubicBezTo>
                      <a:pt x="220134" y="-9394"/>
                      <a:pt x="216429" y="1718"/>
                      <a:pt x="212725" y="12831"/>
                    </a:cubicBezTo>
                  </a:path>
                </a:pathLst>
              </a:cu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34259D4-26AF-89A7-3A3C-8B7408022A63}"/>
                  </a:ext>
                </a:extLst>
              </p:cNvPr>
              <p:cNvSpPr/>
              <p:nvPr/>
            </p:nvSpPr>
            <p:spPr>
              <a:xfrm>
                <a:off x="7646779" y="4347966"/>
                <a:ext cx="481759" cy="270570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4C49AB94-6C73-14D1-3C24-49738DE24575}"/>
                  </a:ext>
                </a:extLst>
              </p:cNvPr>
              <p:cNvSpPr/>
              <p:nvPr/>
            </p:nvSpPr>
            <p:spPr>
              <a:xfrm>
                <a:off x="7567363" y="4465878"/>
                <a:ext cx="530096" cy="351920"/>
              </a:xfrm>
              <a:prstGeom prst="triangle">
                <a:avLst>
                  <a:gd name="adj" fmla="val 14862"/>
                </a:avLst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6341EEA-A357-2106-962E-0162597E57D1}"/>
                  </a:ext>
                </a:extLst>
              </p:cNvPr>
              <p:cNvSpPr/>
              <p:nvPr/>
            </p:nvSpPr>
            <p:spPr>
              <a:xfrm>
                <a:off x="7663810" y="4176767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74907F0-A7DA-F0EF-A33E-45AE186C6997}"/>
                  </a:ext>
                </a:extLst>
              </p:cNvPr>
              <p:cNvSpPr/>
              <p:nvPr/>
            </p:nvSpPr>
            <p:spPr>
              <a:xfrm>
                <a:off x="7684147" y="4027155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BFADF1B-8835-6E21-A9D7-E5603ABE580A}"/>
                  </a:ext>
                </a:extLst>
              </p:cNvPr>
              <p:cNvSpPr/>
              <p:nvPr/>
            </p:nvSpPr>
            <p:spPr>
              <a:xfrm>
                <a:off x="7719667" y="3833367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69FF4B5-D520-8485-E2AD-676E1163C6E0}"/>
                  </a:ext>
                </a:extLst>
              </p:cNvPr>
              <p:cNvSpPr/>
              <p:nvPr/>
            </p:nvSpPr>
            <p:spPr>
              <a:xfrm>
                <a:off x="7751710" y="3698604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53F6C37-F47B-123E-4F8F-E7AB4ECA4847}"/>
                  </a:ext>
                </a:extLst>
              </p:cNvPr>
              <p:cNvSpPr/>
              <p:nvPr/>
            </p:nvSpPr>
            <p:spPr>
              <a:xfrm>
                <a:off x="7787594" y="3560004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78ED59-2ED6-884E-93F9-78E6F1E2DBBD}"/>
                  </a:ext>
                </a:extLst>
              </p:cNvPr>
              <p:cNvSpPr/>
              <p:nvPr/>
            </p:nvSpPr>
            <p:spPr>
              <a:xfrm>
                <a:off x="7823478" y="3442398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D80E666-76A6-95BA-B520-AE59F95EE303}"/>
                  </a:ext>
                </a:extLst>
              </p:cNvPr>
              <p:cNvSpPr/>
              <p:nvPr/>
            </p:nvSpPr>
            <p:spPr>
              <a:xfrm>
                <a:off x="7864168" y="3315544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1BF758-4436-456B-BBFB-ECD28244BF80}"/>
                  </a:ext>
                </a:extLst>
              </p:cNvPr>
              <p:cNvSpPr/>
              <p:nvPr/>
            </p:nvSpPr>
            <p:spPr>
              <a:xfrm>
                <a:off x="7907071" y="3224458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96EF92D-9A16-D95C-BEDD-A2CA4BC63958}"/>
                  </a:ext>
                </a:extLst>
              </p:cNvPr>
              <p:cNvSpPr/>
              <p:nvPr/>
            </p:nvSpPr>
            <p:spPr>
              <a:xfrm>
                <a:off x="7958872" y="3111899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D1EB98E-A2F3-600C-2A61-E8A8D726195B}"/>
                  </a:ext>
                </a:extLst>
              </p:cNvPr>
              <p:cNvSpPr/>
              <p:nvPr/>
            </p:nvSpPr>
            <p:spPr>
              <a:xfrm>
                <a:off x="8026392" y="3025719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7D988D2-E16F-C149-1857-8832CCC5087D}"/>
                  </a:ext>
                </a:extLst>
              </p:cNvPr>
              <p:cNvSpPr/>
              <p:nvPr/>
            </p:nvSpPr>
            <p:spPr>
              <a:xfrm>
                <a:off x="8470225" y="2803396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B4D0A00-15D2-2F00-967A-0EFA472348E5}"/>
                  </a:ext>
                </a:extLst>
              </p:cNvPr>
              <p:cNvSpPr/>
              <p:nvPr/>
            </p:nvSpPr>
            <p:spPr>
              <a:xfrm>
                <a:off x="7697215" y="4365103"/>
                <a:ext cx="487719" cy="449459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0F5AEA6-6B9A-C24C-B3CD-3F28CAF0AE1C}"/>
                  </a:ext>
                </a:extLst>
              </p:cNvPr>
              <p:cNvSpPr/>
              <p:nvPr/>
            </p:nvSpPr>
            <p:spPr>
              <a:xfrm>
                <a:off x="8763471" y="2811215"/>
                <a:ext cx="1203966" cy="2003347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61DB161-D67C-C84B-9A29-6BA7BE90918C}"/>
                  </a:ext>
                </a:extLst>
              </p:cNvPr>
              <p:cNvCxnSpPr/>
              <p:nvPr/>
            </p:nvCxnSpPr>
            <p:spPr>
              <a:xfrm>
                <a:off x="7397600" y="4822381"/>
                <a:ext cx="3081833" cy="0"/>
              </a:xfrm>
              <a:prstGeom prst="straightConnector1">
                <a:avLst/>
              </a:prstGeom>
              <a:ln w="127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2020F8E-8A1E-8F56-C87C-0E8FE433F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0000" y="2410113"/>
                <a:ext cx="0" cy="2564668"/>
              </a:xfrm>
              <a:prstGeom prst="straightConnector1">
                <a:avLst/>
              </a:prstGeom>
              <a:ln w="127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B13ED84-FFA3-275A-F1FB-05DF35A33E8D}"/>
                  </a:ext>
                </a:extLst>
              </p:cNvPr>
              <p:cNvCxnSpPr/>
              <p:nvPr/>
            </p:nvCxnSpPr>
            <p:spPr>
              <a:xfrm>
                <a:off x="9972651" y="2811215"/>
                <a:ext cx="0" cy="2334832"/>
              </a:xfrm>
              <a:prstGeom prst="straightConnector1">
                <a:avLst/>
              </a:prstGeom>
              <a:ln w="12700">
                <a:solidFill>
                  <a:schemeClr val="bg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5DC9E30-3311-2303-7A2E-D41A897D7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1081" y="2811215"/>
                <a:ext cx="2661570" cy="0"/>
              </a:xfrm>
              <a:prstGeom prst="straightConnector1">
                <a:avLst/>
              </a:prstGeom>
              <a:ln w="12700">
                <a:solidFill>
                  <a:schemeClr val="bg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5F45D2C-26E2-BA97-3913-9D2D18EB5763}"/>
                  </a:ext>
                </a:extLst>
              </p:cNvPr>
              <p:cNvSpPr/>
              <p:nvPr/>
            </p:nvSpPr>
            <p:spPr>
              <a:xfrm>
                <a:off x="8844527" y="5146047"/>
                <a:ext cx="1715962" cy="5344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F</a:t>
                </a:r>
                <a:r>
                  <a:rPr lang="en-NL" dirty="0">
                    <a:solidFill>
                      <a:srgbClr val="002060"/>
                    </a:solidFill>
                  </a:rPr>
                  <a:t>unction evaluations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3015E6-0E74-9152-F157-3FAAE57D32E9}"/>
                  </a:ext>
                </a:extLst>
              </p:cNvPr>
              <p:cNvSpPr/>
              <p:nvPr/>
            </p:nvSpPr>
            <p:spPr>
              <a:xfrm>
                <a:off x="5997639" y="2560624"/>
                <a:ext cx="1513316" cy="5344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P</a:t>
                </a:r>
                <a:r>
                  <a:rPr lang="en-NL" dirty="0" err="1">
                    <a:solidFill>
                      <a:srgbClr val="002060"/>
                    </a:solidFill>
                  </a:rPr>
                  <a:t>robability</a:t>
                </a:r>
                <a:endParaRPr lang="en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06509C-F013-D0CA-3081-AFB5006DC1CF}"/>
                  </a:ext>
                </a:extLst>
              </p:cNvPr>
              <p:cNvSpPr/>
              <p:nvPr/>
            </p:nvSpPr>
            <p:spPr>
              <a:xfrm>
                <a:off x="5988719" y="2368161"/>
                <a:ext cx="4579986" cy="3312369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A385C2B-5B74-8A0A-FD52-A03B36694764}"/>
                  </a:ext>
                </a:extLst>
              </p:cNvPr>
              <p:cNvSpPr/>
              <p:nvPr/>
            </p:nvSpPr>
            <p:spPr>
              <a:xfrm>
                <a:off x="8128538" y="3140971"/>
                <a:ext cx="828660" cy="1673592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A6001A6-DA59-53D2-CE48-1B1E9F8910BE}"/>
                  </a:ext>
                </a:extLst>
              </p:cNvPr>
              <p:cNvSpPr/>
              <p:nvPr/>
            </p:nvSpPr>
            <p:spPr>
              <a:xfrm>
                <a:off x="8226600" y="2846069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6219736-7DDB-C589-E3F2-B46A66F5B9DB}"/>
                  </a:ext>
                </a:extLst>
              </p:cNvPr>
              <p:cNvSpPr/>
              <p:nvPr/>
            </p:nvSpPr>
            <p:spPr>
              <a:xfrm>
                <a:off x="8340510" y="2815826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35FC169-3079-1B15-8439-C406F81878BF}"/>
                  </a:ext>
                </a:extLst>
              </p:cNvPr>
              <p:cNvSpPr/>
              <p:nvPr/>
            </p:nvSpPr>
            <p:spPr>
              <a:xfrm>
                <a:off x="8128538" y="2910120"/>
                <a:ext cx="481759" cy="510005"/>
              </a:xfrm>
              <a:prstGeom prst="ellips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CE45DB7-B908-2AD1-7357-A49FB8DB5FFA}"/>
                  </a:ext>
                </a:extLst>
              </p:cNvPr>
              <p:cNvSpPr/>
              <p:nvPr/>
            </p:nvSpPr>
            <p:spPr>
              <a:xfrm>
                <a:off x="7561780" y="2797996"/>
                <a:ext cx="2393878" cy="2030858"/>
              </a:xfrm>
              <a:custGeom>
                <a:avLst/>
                <a:gdLst>
                  <a:gd name="connsiteX0" fmla="*/ 0 w 2393878"/>
                  <a:gd name="connsiteY0" fmla="*/ 2030858 h 2030858"/>
                  <a:gd name="connsiteX1" fmla="*/ 102741 w 2393878"/>
                  <a:gd name="connsiteY1" fmla="*/ 1589069 h 2030858"/>
                  <a:gd name="connsiteX2" fmla="*/ 215757 w 2393878"/>
                  <a:gd name="connsiteY2" fmla="*/ 982894 h 2030858"/>
                  <a:gd name="connsiteX3" fmla="*/ 410966 w 2393878"/>
                  <a:gd name="connsiteY3" fmla="*/ 469186 h 2030858"/>
                  <a:gd name="connsiteX4" fmla="*/ 739739 w 2393878"/>
                  <a:gd name="connsiteY4" fmla="*/ 99316 h 2030858"/>
                  <a:gd name="connsiteX5" fmla="*/ 1068512 w 2393878"/>
                  <a:gd name="connsiteY5" fmla="*/ 6849 h 2030858"/>
                  <a:gd name="connsiteX6" fmla="*/ 1571946 w 2393878"/>
                  <a:gd name="connsiteY6" fmla="*/ 6849 h 2030858"/>
                  <a:gd name="connsiteX7" fmla="*/ 1931541 w 2393878"/>
                  <a:gd name="connsiteY7" fmla="*/ 6849 h 2030858"/>
                  <a:gd name="connsiteX8" fmla="*/ 2219218 w 2393878"/>
                  <a:gd name="connsiteY8" fmla="*/ 6849 h 2030858"/>
                  <a:gd name="connsiteX9" fmla="*/ 2393878 w 2393878"/>
                  <a:gd name="connsiteY9" fmla="*/ 6849 h 203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93878" h="2030858">
                    <a:moveTo>
                      <a:pt x="0" y="2030858"/>
                    </a:moveTo>
                    <a:cubicBezTo>
                      <a:pt x="33391" y="1897294"/>
                      <a:pt x="66782" y="1763730"/>
                      <a:pt x="102741" y="1589069"/>
                    </a:cubicBezTo>
                    <a:cubicBezTo>
                      <a:pt x="138700" y="1414408"/>
                      <a:pt x="164386" y="1169541"/>
                      <a:pt x="215757" y="982894"/>
                    </a:cubicBezTo>
                    <a:cubicBezTo>
                      <a:pt x="267128" y="796247"/>
                      <a:pt x="323636" y="616449"/>
                      <a:pt x="410966" y="469186"/>
                    </a:cubicBezTo>
                    <a:cubicBezTo>
                      <a:pt x="498296" y="321923"/>
                      <a:pt x="630148" y="176372"/>
                      <a:pt x="739739" y="99316"/>
                    </a:cubicBezTo>
                    <a:cubicBezTo>
                      <a:pt x="849330" y="22260"/>
                      <a:pt x="929811" y="22260"/>
                      <a:pt x="1068512" y="6849"/>
                    </a:cubicBezTo>
                    <a:cubicBezTo>
                      <a:pt x="1207213" y="-8562"/>
                      <a:pt x="1571946" y="6849"/>
                      <a:pt x="1571946" y="6849"/>
                    </a:cubicBezTo>
                    <a:lnTo>
                      <a:pt x="1931541" y="6849"/>
                    </a:lnTo>
                    <a:lnTo>
                      <a:pt x="2219218" y="6849"/>
                    </a:lnTo>
                    <a:lnTo>
                      <a:pt x="2393878" y="6849"/>
                    </a:lnTo>
                  </a:path>
                </a:pathLst>
              </a:cu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191DE0F-7D38-EBB0-7CF8-073D834C226F}"/>
                      </a:ext>
                    </a:extLst>
                  </p:cNvPr>
                  <p:cNvSpPr/>
                  <p:nvPr/>
                </p:nvSpPr>
                <p:spPr>
                  <a:xfrm>
                    <a:off x="8015658" y="3655226"/>
                    <a:ext cx="1715962" cy="53448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2060"/>
                        </a:solidFill>
                      </a:rPr>
                      <a:t>A</a:t>
                    </a:r>
                    <a:r>
                      <a:rPr lang="en-NL" dirty="0">
                        <a:solidFill>
                          <a:srgbClr val="002060"/>
                        </a:solidFill>
                      </a:rPr>
                      <a:t>UC </a:t>
                    </a:r>
                    <a14:m>
                      <m:oMath xmlns:m="http://schemas.openxmlformats.org/officeDocument/2006/math">
                        <m:r>
                          <a:rPr lang="en-NL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a14:m>
                    <a:r>
                      <a:rPr lang="en-NL" sz="2400" dirty="0">
                        <a:solidFill>
                          <a:srgbClr val="002060"/>
                        </a:solidFill>
                      </a:rPr>
                      <a:t>1</a:t>
                    </a:r>
                    <a:endParaRPr lang="en-NL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191DE0F-7D38-EBB0-7CF8-073D834C2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5658" y="3655226"/>
                    <a:ext cx="1715962" cy="5344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36" b="-19318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5577694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90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685245" y="2166612"/>
            <a:ext cx="3919258" cy="2198492"/>
          </a:xfrm>
        </p:spPr>
        <p:txBody>
          <a:bodyPr>
            <a:normAutofit lnSpcReduction="10000"/>
          </a:bodyPr>
          <a:lstStyle/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002060"/>
                </a:solidFill>
              </a:rPr>
              <a:t>O</a:t>
            </a:r>
            <a:r>
              <a:rPr lang="en-NL" sz="2000" b="0" dirty="0" err="1">
                <a:solidFill>
                  <a:srgbClr val="002060"/>
                </a:solidFill>
              </a:rPr>
              <a:t>utput</a:t>
            </a:r>
            <a:r>
              <a:rPr lang="en-NL" sz="2000" b="0" dirty="0">
                <a:solidFill>
                  <a:srgbClr val="002060"/>
                </a:solidFill>
              </a:rPr>
              <a:t>:</a:t>
            </a:r>
            <a:endParaRPr lang="en-US" sz="2000" b="0" dirty="0">
              <a:solidFill>
                <a:srgbClr val="002060"/>
              </a:solidFill>
            </a:endParaRP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Two lines are </a:t>
            </a:r>
            <a:r>
              <a:rPr lang="en-NL" sz="1800" dirty="0">
                <a:solidFill>
                  <a:srgbClr val="002060"/>
                </a:solidFill>
              </a:rPr>
              <a:t>close. (e.g. MFO)</a:t>
            </a:r>
          </a:p>
          <a:p>
            <a:pPr marL="523875" lvl="5" indent="-342900">
              <a:buFont typeface="Wingdings" panose="05000000000000000000" pitchFamily="2" charset="2"/>
              <a:buChar char="q"/>
            </a:pPr>
            <a:r>
              <a:rPr lang="en-NL" sz="2000" b="0" dirty="0">
                <a:solidFill>
                  <a:srgbClr val="002060"/>
                </a:solidFill>
              </a:rPr>
              <a:t>Conclusion:</a:t>
            </a:r>
          </a:p>
          <a:p>
            <a:pPr marL="704850" lvl="6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A</a:t>
            </a:r>
            <a:r>
              <a:rPr lang="en-NL" sz="1800" dirty="0">
                <a:solidFill>
                  <a:srgbClr val="002060"/>
                </a:solidFill>
              </a:rPr>
              <a:t>t least in these seven algorithms, </a:t>
            </a:r>
            <a:r>
              <a:rPr lang="en-NL" sz="1800" dirty="0">
                <a:solidFill>
                  <a:srgbClr val="00B050"/>
                </a:solidFill>
              </a:rPr>
              <a:t>UNIOA</a:t>
            </a:r>
            <a:r>
              <a:rPr lang="en-NL" sz="1800" dirty="0">
                <a:solidFill>
                  <a:srgbClr val="002060"/>
                </a:solidFill>
              </a:rPr>
              <a:t> performs same as </a:t>
            </a:r>
            <a:r>
              <a:rPr lang="en-NL" sz="1800" dirty="0">
                <a:solidFill>
                  <a:srgbClr val="FF0000"/>
                </a:solidFill>
              </a:rPr>
              <a:t>ORIGINAL</a:t>
            </a:r>
            <a:r>
              <a:rPr lang="en-NL" sz="1800" dirty="0">
                <a:solidFill>
                  <a:srgbClr val="002060"/>
                </a:solidFill>
              </a:rPr>
              <a:t> in the view of ERT plot.</a:t>
            </a:r>
            <a:endParaRPr lang="nl-NL" sz="1800" b="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61" y="-13799"/>
            <a:ext cx="6858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25D639-8E4B-CE16-3B40-C8BCC1BFE5C6}"/>
              </a:ext>
            </a:extLst>
          </p:cNvPr>
          <p:cNvGrpSpPr/>
          <p:nvPr/>
        </p:nvGrpSpPr>
        <p:grpSpPr>
          <a:xfrm>
            <a:off x="0" y="6372"/>
            <a:ext cx="2712607" cy="1441435"/>
            <a:chOff x="0" y="6372"/>
            <a:chExt cx="2712607" cy="14414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2F2FC4-2962-B945-7EB8-0B08BBD6C45A}"/>
                </a:ext>
              </a:extLst>
            </p:cNvPr>
            <p:cNvGrpSpPr/>
            <p:nvPr/>
          </p:nvGrpSpPr>
          <p:grpSpPr>
            <a:xfrm>
              <a:off x="0" y="6372"/>
              <a:ext cx="2712607" cy="1080120"/>
              <a:chOff x="3017127" y="1494729"/>
              <a:chExt cx="2712607" cy="1080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98F16F-C38F-AB69-483C-3D577850CE2B}"/>
                  </a:ext>
                </a:extLst>
              </p:cNvPr>
              <p:cNvGrpSpPr/>
              <p:nvPr/>
            </p:nvGrpSpPr>
            <p:grpSpPr>
              <a:xfrm>
                <a:off x="3051173" y="1631805"/>
                <a:ext cx="2678561" cy="864096"/>
                <a:chOff x="698575" y="1578600"/>
                <a:chExt cx="2678561" cy="86409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29A160B-FB08-C910-7956-CCF4B9541B6A}"/>
                    </a:ext>
                  </a:extLst>
                </p:cNvPr>
                <p:cNvGrpSpPr/>
                <p:nvPr/>
              </p:nvGrpSpPr>
              <p:grpSpPr>
                <a:xfrm>
                  <a:off x="698575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EF4E664-8D10-0341-9A68-4E24D31D6A21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9F7B602-C5BE-E043-115A-0C5B90AF32DE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FF0000"/>
                        </a:solidFill>
                      </a:rPr>
                      <a:t>ORIGNAL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7AF58A0-8CDF-192D-8537-D4E4AAB388EE}"/>
                    </a:ext>
                  </a:extLst>
                </p:cNvPr>
                <p:cNvGrpSpPr/>
                <p:nvPr/>
              </p:nvGrpSpPr>
              <p:grpSpPr>
                <a:xfrm>
                  <a:off x="2040796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BC94D5A-D7A9-087E-159C-4ACA836A851F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F0177C8-2B54-3E41-EB49-A856305CFB28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F955E2-133E-D83D-56EF-81E9DB874DD4}"/>
                    </a:ext>
                  </a:extLst>
                </p:cNvPr>
                <p:cNvSpPr/>
                <p:nvPr/>
              </p:nvSpPr>
              <p:spPr>
                <a:xfrm>
                  <a:off x="1723869" y="1722616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979B8A-5283-090C-30E6-5016D1309F40}"/>
                  </a:ext>
                </a:extLst>
              </p:cNvPr>
              <p:cNvSpPr/>
              <p:nvPr/>
            </p:nvSpPr>
            <p:spPr>
              <a:xfrm>
                <a:off x="3017127" y="1494729"/>
                <a:ext cx="2712607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396EF1-ECC3-709F-52DE-5874CADDB601}"/>
                </a:ext>
              </a:extLst>
            </p:cNvPr>
            <p:cNvSpPr/>
            <p:nvPr/>
          </p:nvSpPr>
          <p:spPr>
            <a:xfrm>
              <a:off x="0" y="1086492"/>
              <a:ext cx="2712607" cy="361315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ERT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95697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90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48050" y="2192789"/>
            <a:ext cx="4571005" cy="2198492"/>
          </a:xfrm>
        </p:spPr>
        <p:txBody>
          <a:bodyPr>
            <a:normAutofit lnSpcReduction="10000"/>
          </a:bodyPr>
          <a:lstStyle/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002060"/>
                </a:solidFill>
              </a:rPr>
              <a:t>O</a:t>
            </a:r>
            <a:r>
              <a:rPr lang="en-NL" sz="2000" b="0" dirty="0" err="1">
                <a:solidFill>
                  <a:srgbClr val="002060"/>
                </a:solidFill>
              </a:rPr>
              <a:t>utput</a:t>
            </a:r>
            <a:r>
              <a:rPr lang="en-NL" sz="2000" b="0" dirty="0">
                <a:solidFill>
                  <a:srgbClr val="002060"/>
                </a:solidFill>
              </a:rPr>
              <a:t>:</a:t>
            </a:r>
            <a:endParaRPr lang="en-US" sz="2000" b="0" dirty="0">
              <a:solidFill>
                <a:srgbClr val="002060"/>
              </a:solidFill>
            </a:endParaRP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Two </a:t>
            </a:r>
            <a:r>
              <a:rPr lang="en-NL" sz="1800" dirty="0">
                <a:solidFill>
                  <a:srgbClr val="002060"/>
                </a:solidFill>
              </a:rPr>
              <a:t>boxes</a:t>
            </a:r>
            <a:r>
              <a:rPr lang="en-US" sz="1800" dirty="0">
                <a:solidFill>
                  <a:srgbClr val="002060"/>
                </a:solidFill>
              </a:rPr>
              <a:t> are </a:t>
            </a:r>
            <a:r>
              <a:rPr lang="en-NL" sz="1800" dirty="0">
                <a:solidFill>
                  <a:srgbClr val="002060"/>
                </a:solidFill>
              </a:rPr>
              <a:t>close. 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en-NL" sz="1800" dirty="0">
                <a:solidFill>
                  <a:srgbClr val="002060"/>
                </a:solidFill>
              </a:rPr>
              <a:t>Accept H0. </a:t>
            </a:r>
          </a:p>
          <a:p>
            <a:pPr marL="523875" lvl="5" indent="-342900">
              <a:buFont typeface="Wingdings" panose="05000000000000000000" pitchFamily="2" charset="2"/>
              <a:buChar char="q"/>
            </a:pPr>
            <a:r>
              <a:rPr lang="en-NL" sz="2000" b="0" dirty="0">
                <a:solidFill>
                  <a:srgbClr val="002060"/>
                </a:solidFill>
              </a:rPr>
              <a:t>Conclusion:</a:t>
            </a:r>
          </a:p>
          <a:p>
            <a:pPr marL="704850" lvl="6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A</a:t>
            </a:r>
            <a:r>
              <a:rPr lang="en-NL" sz="1800" dirty="0">
                <a:solidFill>
                  <a:srgbClr val="002060"/>
                </a:solidFill>
              </a:rPr>
              <a:t>t least in these seven algorithms, </a:t>
            </a:r>
            <a:r>
              <a:rPr lang="en-NL" sz="1800" dirty="0">
                <a:solidFill>
                  <a:srgbClr val="00B050"/>
                </a:solidFill>
              </a:rPr>
              <a:t>UNIOA</a:t>
            </a:r>
            <a:r>
              <a:rPr lang="en-NL" sz="1800" dirty="0">
                <a:solidFill>
                  <a:srgbClr val="002060"/>
                </a:solidFill>
              </a:rPr>
              <a:t> performs same as </a:t>
            </a:r>
            <a:r>
              <a:rPr lang="en-NL" sz="1800" dirty="0">
                <a:solidFill>
                  <a:srgbClr val="FF0000"/>
                </a:solidFill>
              </a:rPr>
              <a:t>ORIGINAL</a:t>
            </a:r>
            <a:r>
              <a:rPr lang="en-NL" sz="1800" dirty="0">
                <a:solidFill>
                  <a:srgbClr val="002060"/>
                </a:solidFill>
              </a:rPr>
              <a:t> also in the view of AUC values.</a:t>
            </a:r>
            <a:endParaRPr lang="nl-NL" sz="1800" b="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25D639-8E4B-CE16-3B40-C8BCC1BFE5C6}"/>
              </a:ext>
            </a:extLst>
          </p:cNvPr>
          <p:cNvGrpSpPr/>
          <p:nvPr/>
        </p:nvGrpSpPr>
        <p:grpSpPr>
          <a:xfrm>
            <a:off x="0" y="6372"/>
            <a:ext cx="2712607" cy="1441435"/>
            <a:chOff x="0" y="6372"/>
            <a:chExt cx="2712607" cy="14414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2F2FC4-2962-B945-7EB8-0B08BBD6C45A}"/>
                </a:ext>
              </a:extLst>
            </p:cNvPr>
            <p:cNvGrpSpPr/>
            <p:nvPr/>
          </p:nvGrpSpPr>
          <p:grpSpPr>
            <a:xfrm>
              <a:off x="0" y="6372"/>
              <a:ext cx="2712607" cy="1080120"/>
              <a:chOff x="3017127" y="1494729"/>
              <a:chExt cx="2712607" cy="1080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98F16F-C38F-AB69-483C-3D577850CE2B}"/>
                  </a:ext>
                </a:extLst>
              </p:cNvPr>
              <p:cNvGrpSpPr/>
              <p:nvPr/>
            </p:nvGrpSpPr>
            <p:grpSpPr>
              <a:xfrm>
                <a:off x="3051173" y="1631805"/>
                <a:ext cx="2678561" cy="864096"/>
                <a:chOff x="698575" y="1578600"/>
                <a:chExt cx="2678561" cy="86409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29A160B-FB08-C910-7956-CCF4B9541B6A}"/>
                    </a:ext>
                  </a:extLst>
                </p:cNvPr>
                <p:cNvGrpSpPr/>
                <p:nvPr/>
              </p:nvGrpSpPr>
              <p:grpSpPr>
                <a:xfrm>
                  <a:off x="698575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EF4E664-8D10-0341-9A68-4E24D31D6A21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9F7B602-C5BE-E043-115A-0C5B90AF32DE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FF0000"/>
                        </a:solidFill>
                      </a:rPr>
                      <a:t>ORIGNAL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7AF58A0-8CDF-192D-8537-D4E4AAB388EE}"/>
                    </a:ext>
                  </a:extLst>
                </p:cNvPr>
                <p:cNvGrpSpPr/>
                <p:nvPr/>
              </p:nvGrpSpPr>
              <p:grpSpPr>
                <a:xfrm>
                  <a:off x="2040796" y="1578600"/>
                  <a:ext cx="1336340" cy="864096"/>
                  <a:chOff x="1542573" y="2564904"/>
                  <a:chExt cx="1336340" cy="864096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BC94D5A-D7A9-087E-159C-4ACA836A851F}"/>
                      </a:ext>
                    </a:extLst>
                  </p:cNvPr>
                  <p:cNvSpPr/>
                  <p:nvPr/>
                </p:nvSpPr>
                <p:spPr>
                  <a:xfrm>
                    <a:off x="1922711" y="2564904"/>
                    <a:ext cx="576064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F0177C8-2B54-3E41-EB49-A856305CFB28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F955E2-133E-D83D-56EF-81E9DB874DD4}"/>
                    </a:ext>
                  </a:extLst>
                </p:cNvPr>
                <p:cNvSpPr/>
                <p:nvPr/>
              </p:nvSpPr>
              <p:spPr>
                <a:xfrm>
                  <a:off x="1723869" y="1722616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979B8A-5283-090C-30E6-5016D1309F40}"/>
                  </a:ext>
                </a:extLst>
              </p:cNvPr>
              <p:cNvSpPr/>
              <p:nvPr/>
            </p:nvSpPr>
            <p:spPr>
              <a:xfrm>
                <a:off x="3017127" y="1494729"/>
                <a:ext cx="2712607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396EF1-ECC3-709F-52DE-5874CADDB601}"/>
                </a:ext>
              </a:extLst>
            </p:cNvPr>
            <p:cNvSpPr/>
            <p:nvPr/>
          </p:nvSpPr>
          <p:spPr>
            <a:xfrm>
              <a:off x="0" y="1086492"/>
              <a:ext cx="2712607" cy="361315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AUC values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9D3D7FB-8414-CEF8-53FD-C6C7AD681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9826" r="8467"/>
          <a:stretch/>
        </p:blipFill>
        <p:spPr>
          <a:xfrm>
            <a:off x="5167511" y="513663"/>
            <a:ext cx="7030839" cy="51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750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90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685245" y="2166612"/>
            <a:ext cx="4477826" cy="2198492"/>
          </a:xfrm>
        </p:spPr>
        <p:txBody>
          <a:bodyPr>
            <a:normAutofit/>
          </a:bodyPr>
          <a:lstStyle/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002060"/>
                </a:solidFill>
              </a:rPr>
              <a:t>O</a:t>
            </a:r>
            <a:r>
              <a:rPr lang="en-NL" sz="2000" b="0" dirty="0" err="1">
                <a:solidFill>
                  <a:srgbClr val="002060"/>
                </a:solidFill>
              </a:rPr>
              <a:t>utput</a:t>
            </a:r>
            <a:r>
              <a:rPr lang="en-NL" sz="2000" b="0" dirty="0">
                <a:solidFill>
                  <a:srgbClr val="002060"/>
                </a:solidFill>
              </a:rPr>
              <a:t>:</a:t>
            </a:r>
            <a:endParaRPr lang="en-US" sz="2000" b="0" dirty="0">
              <a:solidFill>
                <a:srgbClr val="002060"/>
              </a:solidFill>
            </a:endParaRP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E</a:t>
            </a:r>
            <a:r>
              <a:rPr lang="en-NL" sz="1800" dirty="0">
                <a:solidFill>
                  <a:srgbClr val="002060"/>
                </a:solidFill>
              </a:rPr>
              <a:t>RT lines over 7 algorithms in UNIOA</a:t>
            </a:r>
          </a:p>
          <a:p>
            <a:pPr marL="523875" lvl="5" indent="-342900">
              <a:buFont typeface="Wingdings" panose="05000000000000000000" pitchFamily="2" charset="2"/>
              <a:buChar char="q"/>
            </a:pPr>
            <a:r>
              <a:rPr lang="en-NL" sz="2000" b="0" dirty="0">
                <a:solidFill>
                  <a:srgbClr val="002060"/>
                </a:solidFill>
              </a:rPr>
              <a:t>Conclusion:</a:t>
            </a:r>
          </a:p>
          <a:p>
            <a:pPr marL="704850" lvl="6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C</a:t>
            </a:r>
            <a:r>
              <a:rPr lang="en-NL" sz="1800" dirty="0">
                <a:solidFill>
                  <a:srgbClr val="002060"/>
                </a:solidFill>
              </a:rPr>
              <a:t>SA </a:t>
            </a:r>
            <a:endParaRPr lang="nl-NL" sz="1800" b="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C3373-5B01-2D14-DF4C-1DC6AF9C0686}"/>
              </a:ext>
            </a:extLst>
          </p:cNvPr>
          <p:cNvGrpSpPr/>
          <p:nvPr/>
        </p:nvGrpSpPr>
        <p:grpSpPr>
          <a:xfrm>
            <a:off x="0" y="6372"/>
            <a:ext cx="4553371" cy="1484863"/>
            <a:chOff x="0" y="6372"/>
            <a:chExt cx="4553371" cy="14848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396EF1-ECC3-709F-52DE-5874CADDB601}"/>
                </a:ext>
              </a:extLst>
            </p:cNvPr>
            <p:cNvSpPr/>
            <p:nvPr/>
          </p:nvSpPr>
          <p:spPr>
            <a:xfrm>
              <a:off x="0" y="1086492"/>
              <a:ext cx="4553371" cy="404743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ERT plot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B99265-4F95-C22E-756A-33D8554DB099}"/>
                </a:ext>
              </a:extLst>
            </p:cNvPr>
            <p:cNvGrpSpPr/>
            <p:nvPr/>
          </p:nvGrpSpPr>
          <p:grpSpPr>
            <a:xfrm>
              <a:off x="0" y="6372"/>
              <a:ext cx="4553371" cy="1080120"/>
              <a:chOff x="7031726" y="1335825"/>
              <a:chExt cx="4553371" cy="108012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501048-0E81-5E61-30A7-7794681D94C6}"/>
                  </a:ext>
                </a:extLst>
              </p:cNvPr>
              <p:cNvGrpSpPr/>
              <p:nvPr/>
            </p:nvGrpSpPr>
            <p:grpSpPr>
              <a:xfrm>
                <a:off x="7103733" y="1432933"/>
                <a:ext cx="4481364" cy="905794"/>
                <a:chOff x="648831" y="3645312"/>
                <a:chExt cx="4481364" cy="90579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27009C7-8E80-38EE-C7BA-2F1D35171206}"/>
                    </a:ext>
                  </a:extLst>
                </p:cNvPr>
                <p:cNvGrpSpPr/>
                <p:nvPr/>
              </p:nvGrpSpPr>
              <p:grpSpPr>
                <a:xfrm>
                  <a:off x="648831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E5A781A-DBBF-AB1E-D08A-6300E274EB8A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1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3920F31-8AB3-255F-9712-7F3B6BFF09D2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6954D03-D42B-C54F-C5E8-F98EEFCB854D}"/>
                    </a:ext>
                  </a:extLst>
                </p:cNvPr>
                <p:cNvGrpSpPr/>
                <p:nvPr/>
              </p:nvGrpSpPr>
              <p:grpSpPr>
                <a:xfrm>
                  <a:off x="2048513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ED05268-338A-32D3-CE66-80864C4874EF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2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B801A8-12C0-FD79-CFFD-14A9D38D9C79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616FE3A-DBF3-FA1D-6955-158B9726135B}"/>
                    </a:ext>
                  </a:extLst>
                </p:cNvPr>
                <p:cNvGrpSpPr/>
                <p:nvPr/>
              </p:nvGrpSpPr>
              <p:grpSpPr>
                <a:xfrm>
                  <a:off x="3793855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C7D10CD-463F-9346-951D-2AAABA9A0105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7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A28EEB-882F-53F1-FC02-9D0809E30045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9D6FFB-CEE7-1157-8B51-D1B9DDF84E51}"/>
                    </a:ext>
                  </a:extLst>
                </p:cNvPr>
                <p:cNvSpPr/>
                <p:nvPr/>
              </p:nvSpPr>
              <p:spPr>
                <a:xfrm>
                  <a:off x="344819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A2EC8D5-7285-2024-E280-58069EB87B06}"/>
                    </a:ext>
                  </a:extLst>
                </p:cNvPr>
                <p:cNvSpPr/>
                <p:nvPr/>
              </p:nvSpPr>
              <p:spPr>
                <a:xfrm>
                  <a:off x="170285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017DAA5-FC13-A2F1-4B11-9CE37B25DDFB}"/>
                    </a:ext>
                  </a:extLst>
                </p:cNvPr>
                <p:cNvSpPr/>
                <p:nvPr/>
              </p:nvSpPr>
              <p:spPr>
                <a:xfrm>
                  <a:off x="3102537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...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CE8DD3-902B-CC33-897F-2AF65F79542C}"/>
                  </a:ext>
                </a:extLst>
              </p:cNvPr>
              <p:cNvSpPr/>
              <p:nvPr/>
            </p:nvSpPr>
            <p:spPr>
              <a:xfrm>
                <a:off x="7031726" y="1335825"/>
                <a:ext cx="4553371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B6B7D8-1A89-329F-DD76-578E71B3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85" y="27298"/>
            <a:ext cx="6843054" cy="6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7373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90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48050" y="2192789"/>
            <a:ext cx="4571005" cy="2198492"/>
          </a:xfrm>
        </p:spPr>
        <p:txBody>
          <a:bodyPr>
            <a:normAutofit/>
          </a:bodyPr>
          <a:lstStyle/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002060"/>
                </a:solidFill>
              </a:rPr>
              <a:t>O</a:t>
            </a:r>
            <a:r>
              <a:rPr lang="en-NL" sz="2000" b="0" dirty="0" err="1">
                <a:solidFill>
                  <a:srgbClr val="002060"/>
                </a:solidFill>
              </a:rPr>
              <a:t>utput</a:t>
            </a:r>
            <a:r>
              <a:rPr lang="en-NL" sz="2000" b="0" dirty="0">
                <a:solidFill>
                  <a:srgbClr val="002060"/>
                </a:solidFill>
              </a:rPr>
              <a:t>:</a:t>
            </a:r>
            <a:endParaRPr lang="en-US" sz="2000" b="0" dirty="0">
              <a:solidFill>
                <a:srgbClr val="002060"/>
              </a:solidFill>
            </a:endParaRP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en-NL" sz="1800" dirty="0">
                <a:solidFill>
                  <a:srgbClr val="002060"/>
                </a:solidFill>
              </a:rPr>
              <a:t>AUC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NL" sz="1800" dirty="0">
                <a:solidFill>
                  <a:srgbClr val="002060"/>
                </a:solidFill>
              </a:rPr>
              <a:t>boxes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NL" sz="1800" dirty="0">
                <a:solidFill>
                  <a:srgbClr val="002060"/>
                </a:solidFill>
              </a:rPr>
              <a:t>over 7 algorithms in UNIOA </a:t>
            </a:r>
          </a:p>
          <a:p>
            <a:pPr marL="523875" lvl="5" indent="-342900">
              <a:buFont typeface="Wingdings" panose="05000000000000000000" pitchFamily="2" charset="2"/>
              <a:buChar char="q"/>
            </a:pPr>
            <a:r>
              <a:rPr lang="en-NL" sz="2000" b="0" dirty="0">
                <a:solidFill>
                  <a:srgbClr val="002060"/>
                </a:solidFill>
              </a:rPr>
              <a:t>Conclusion:</a:t>
            </a:r>
          </a:p>
          <a:p>
            <a:pPr marL="704850" lvl="6" indent="-342900">
              <a:buFont typeface="Wingdings" panose="05000000000000000000" pitchFamily="2" charset="2"/>
              <a:buChar char="ü"/>
            </a:pPr>
            <a:r>
              <a:rPr lang="en-NL" sz="1800" b="0" dirty="0">
                <a:solidFill>
                  <a:srgbClr val="002060"/>
                </a:solidFill>
              </a:rPr>
              <a:t>PSO</a:t>
            </a:r>
            <a:r>
              <a:rPr lang="en-US" sz="1800" b="0" dirty="0">
                <a:solidFill>
                  <a:srgbClr val="002060"/>
                </a:solidFill>
              </a:rPr>
              <a:t>,</a:t>
            </a:r>
            <a:r>
              <a:rPr lang="en-NL" sz="1800" b="0" dirty="0">
                <a:solidFill>
                  <a:srgbClr val="002060"/>
                </a:solidFill>
              </a:rPr>
              <a:t> when Dim=5</a:t>
            </a:r>
          </a:p>
          <a:p>
            <a:pPr marL="704850" lvl="6" indent="-342900">
              <a:buFont typeface="Wingdings" panose="05000000000000000000" pitchFamily="2" charset="2"/>
              <a:buChar char="ü"/>
            </a:pPr>
            <a:r>
              <a:rPr lang="en-NL" sz="1800" dirty="0">
                <a:solidFill>
                  <a:srgbClr val="002060"/>
                </a:solidFill>
              </a:rPr>
              <a:t>MBO</a:t>
            </a:r>
            <a:r>
              <a:rPr lang="en-US" sz="1800" dirty="0">
                <a:solidFill>
                  <a:srgbClr val="002060"/>
                </a:solidFill>
              </a:rPr>
              <a:t>,</a:t>
            </a:r>
            <a:r>
              <a:rPr lang="en-NL" sz="1800" dirty="0">
                <a:solidFill>
                  <a:srgbClr val="002060"/>
                </a:solidFill>
              </a:rPr>
              <a:t> when Dim=20</a:t>
            </a:r>
            <a:endParaRPr lang="nl-NL" sz="1800" b="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BC306A-F955-F25C-BC7A-F8D7E8CE860E}"/>
              </a:ext>
            </a:extLst>
          </p:cNvPr>
          <p:cNvGrpSpPr/>
          <p:nvPr/>
        </p:nvGrpSpPr>
        <p:grpSpPr>
          <a:xfrm>
            <a:off x="0" y="6372"/>
            <a:ext cx="4553371" cy="1484863"/>
            <a:chOff x="0" y="6372"/>
            <a:chExt cx="4553371" cy="14848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396EF1-ECC3-709F-52DE-5874CADDB601}"/>
                </a:ext>
              </a:extLst>
            </p:cNvPr>
            <p:cNvSpPr/>
            <p:nvPr/>
          </p:nvSpPr>
          <p:spPr>
            <a:xfrm>
              <a:off x="0" y="1086492"/>
              <a:ext cx="4553371" cy="404743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dirty="0">
                  <a:solidFill>
                    <a:srgbClr val="002060"/>
                  </a:solidFill>
                </a:rPr>
                <a:t>AUC values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9B7691-A2B9-110D-B6FB-FFA413B35A6D}"/>
                </a:ext>
              </a:extLst>
            </p:cNvPr>
            <p:cNvGrpSpPr/>
            <p:nvPr/>
          </p:nvGrpSpPr>
          <p:grpSpPr>
            <a:xfrm>
              <a:off x="0" y="6372"/>
              <a:ext cx="4553371" cy="1080120"/>
              <a:chOff x="7031726" y="1335825"/>
              <a:chExt cx="4553371" cy="108012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BF561DE-7505-B058-B88D-0C6CBA82A309}"/>
                  </a:ext>
                </a:extLst>
              </p:cNvPr>
              <p:cNvGrpSpPr/>
              <p:nvPr/>
            </p:nvGrpSpPr>
            <p:grpSpPr>
              <a:xfrm>
                <a:off x="7103733" y="1432933"/>
                <a:ext cx="4481364" cy="905794"/>
                <a:chOff x="648831" y="3645312"/>
                <a:chExt cx="4481364" cy="90579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E370241-3E93-9EF3-7DCB-6800DAC2BE58}"/>
                    </a:ext>
                  </a:extLst>
                </p:cNvPr>
                <p:cNvGrpSpPr/>
                <p:nvPr/>
              </p:nvGrpSpPr>
              <p:grpSpPr>
                <a:xfrm>
                  <a:off x="648831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A8531AC-A7DB-EE4B-986E-4A223093BCFF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1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EDB41A4-1A88-ED62-E125-8358CC3CCEC1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FBE0410-133D-CE15-64FF-E1EBEC4BB912}"/>
                    </a:ext>
                  </a:extLst>
                </p:cNvPr>
                <p:cNvGrpSpPr/>
                <p:nvPr/>
              </p:nvGrpSpPr>
              <p:grpSpPr>
                <a:xfrm>
                  <a:off x="2048513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DB5C194-54F3-AED7-E10E-FB07D1A9EBCF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2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FE7BF99-F734-41BF-1DCE-100BC9ECD3EA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34DF186-BD51-563E-9154-B29A8988E0FC}"/>
                    </a:ext>
                  </a:extLst>
                </p:cNvPr>
                <p:cNvGrpSpPr/>
                <p:nvPr/>
              </p:nvGrpSpPr>
              <p:grpSpPr>
                <a:xfrm>
                  <a:off x="3793855" y="3645312"/>
                  <a:ext cx="1336340" cy="905794"/>
                  <a:chOff x="1542573" y="2523206"/>
                  <a:chExt cx="1336340" cy="90579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A66F882D-8555-1D12-FE2F-26DA179342D6}"/>
                      </a:ext>
                    </a:extLst>
                  </p:cNvPr>
                  <p:cNvSpPr/>
                  <p:nvPr/>
                </p:nvSpPr>
                <p:spPr>
                  <a:xfrm>
                    <a:off x="1780809" y="2523206"/>
                    <a:ext cx="85986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3600" b="1" dirty="0">
                        <a:solidFill>
                          <a:srgbClr val="00B050"/>
                        </a:solidFill>
                      </a:rPr>
                      <a:t>A</a:t>
                    </a:r>
                    <a:r>
                      <a:rPr lang="en-NL" sz="2000" dirty="0">
                        <a:solidFill>
                          <a:srgbClr val="00B050"/>
                        </a:solidFill>
                      </a:rPr>
                      <a:t>7</a:t>
                    </a:r>
                    <a:endParaRPr lang="en-NL" sz="36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B4E86C4-B3F8-5265-88BA-A5B51A1F098A}"/>
                      </a:ext>
                    </a:extLst>
                  </p:cNvPr>
                  <p:cNvSpPr/>
                  <p:nvPr/>
                </p:nvSpPr>
                <p:spPr>
                  <a:xfrm>
                    <a:off x="1542573" y="3005167"/>
                    <a:ext cx="1336340" cy="4238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dirty="0">
                        <a:solidFill>
                          <a:srgbClr val="00B050"/>
                        </a:solidFill>
                      </a:rPr>
                      <a:t>UNIOA</a:t>
                    </a:r>
                  </a:p>
                </p:txBody>
              </p: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70FF1D5-A7D6-38D2-617E-49619ACB994D}"/>
                    </a:ext>
                  </a:extLst>
                </p:cNvPr>
                <p:cNvSpPr/>
                <p:nvPr/>
              </p:nvSpPr>
              <p:spPr>
                <a:xfrm>
                  <a:off x="344819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407AE92-0D2A-7F09-E397-6D97E3A501E9}"/>
                    </a:ext>
                  </a:extLst>
                </p:cNvPr>
                <p:cNvSpPr/>
                <p:nvPr/>
              </p:nvSpPr>
              <p:spPr>
                <a:xfrm>
                  <a:off x="1702855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VS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F0428BF-48F8-0FF3-8A68-7C02AC69F929}"/>
                    </a:ext>
                  </a:extLst>
                </p:cNvPr>
                <p:cNvSpPr/>
                <p:nvPr/>
              </p:nvSpPr>
              <p:spPr>
                <a:xfrm>
                  <a:off x="3102537" y="3810177"/>
                  <a:ext cx="627974" cy="57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dirty="0">
                      <a:solidFill>
                        <a:srgbClr val="002060"/>
                      </a:solidFill>
                    </a:rPr>
                    <a:t>...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2EC772-1CBE-C530-1B6E-D3D4D1956AB5}"/>
                  </a:ext>
                </a:extLst>
              </p:cNvPr>
              <p:cNvSpPr/>
              <p:nvPr/>
            </p:nvSpPr>
            <p:spPr>
              <a:xfrm>
                <a:off x="7031726" y="1335825"/>
                <a:ext cx="4553371" cy="1080120"/>
              </a:xfrm>
              <a:prstGeom prst="rect">
                <a:avLst/>
              </a:prstGeom>
              <a:noFill/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B1DA619-CE49-CF47-1BBA-5DF4294D3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r="8400" b="6951"/>
          <a:stretch/>
        </p:blipFill>
        <p:spPr>
          <a:xfrm>
            <a:off x="4803031" y="844409"/>
            <a:ext cx="7395319" cy="4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110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Conclusion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266190-42D6-9D49-414E-B41BF658E572}"/>
              </a:ext>
            </a:extLst>
          </p:cNvPr>
          <p:cNvGrpSpPr/>
          <p:nvPr/>
        </p:nvGrpSpPr>
        <p:grpSpPr>
          <a:xfrm>
            <a:off x="1000007" y="2268755"/>
            <a:ext cx="3960440" cy="792088"/>
            <a:chOff x="626567" y="1556792"/>
            <a:chExt cx="3960440" cy="7920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36B3AC-9FC0-5D7B-9253-28AC521805ED}"/>
                </a:ext>
              </a:extLst>
            </p:cNvPr>
            <p:cNvSpPr txBox="1"/>
            <p:nvPr/>
          </p:nvSpPr>
          <p:spPr>
            <a:xfrm>
              <a:off x="1202631" y="1556792"/>
              <a:ext cx="3384376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lIns="108000" tIns="108000" rIns="108000" bIns="108000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noProof="0" dirty="0">
                  <a:solidFill>
                    <a:schemeClr val="bg2"/>
                  </a:solidFill>
                </a:rPr>
                <a:t>Bio-relative representations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dirty="0">
                  <a:solidFill>
                    <a:schemeClr val="bg2"/>
                  </a:solidFill>
                </a:rPr>
                <a:t>Repeating ideas</a:t>
              </a:r>
              <a:endParaRPr lang="en-NL" noProof="0" dirty="0" err="1">
                <a:solidFill>
                  <a:schemeClr val="bg2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733A15-59F2-59D5-BFA7-DA0BBEBDAA39}"/>
                </a:ext>
              </a:extLst>
            </p:cNvPr>
            <p:cNvSpPr/>
            <p:nvPr/>
          </p:nvSpPr>
          <p:spPr>
            <a:xfrm>
              <a:off x="626567" y="1736812"/>
              <a:ext cx="432048" cy="4320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Q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4CAE81-D235-9E6A-8BB1-3201646BF4FF}"/>
              </a:ext>
            </a:extLst>
          </p:cNvPr>
          <p:cNvSpPr txBox="1"/>
          <p:nvPr/>
        </p:nvSpPr>
        <p:spPr>
          <a:xfrm>
            <a:off x="725700" y="1476667"/>
            <a:ext cx="4608513" cy="252028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108000" tIns="108000" rIns="108000" bIns="108000" rtlCol="0">
            <a:noAutofit/>
          </a:bodyPr>
          <a:lstStyle/>
          <a:p>
            <a:pPr algn="ctr"/>
            <a:r>
              <a:rPr lang="en-NL" noProof="0" dirty="0">
                <a:solidFill>
                  <a:schemeClr val="bg2"/>
                </a:solidFill>
              </a:rPr>
              <a:t>Nature-inspired Optimization Algorithms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EE8C9-8169-79F3-819C-AA67D376FBC3}"/>
              </a:ext>
            </a:extLst>
          </p:cNvPr>
          <p:cNvGrpSpPr/>
          <p:nvPr/>
        </p:nvGrpSpPr>
        <p:grpSpPr>
          <a:xfrm>
            <a:off x="986689" y="3286751"/>
            <a:ext cx="3973758" cy="432048"/>
            <a:chOff x="626567" y="2976502"/>
            <a:chExt cx="3973758" cy="4320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1E3753-7F98-EF33-04C9-6AD9F09E1236}"/>
                </a:ext>
              </a:extLst>
            </p:cNvPr>
            <p:cNvSpPr/>
            <p:nvPr/>
          </p:nvSpPr>
          <p:spPr>
            <a:xfrm>
              <a:off x="626567" y="2976502"/>
              <a:ext cx="432048" cy="4320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914D28-5472-C277-5F56-542BBEEAA6A6}"/>
                </a:ext>
              </a:extLst>
            </p:cNvPr>
            <p:cNvSpPr txBox="1"/>
            <p:nvPr/>
          </p:nvSpPr>
          <p:spPr>
            <a:xfrm>
              <a:off x="1215949" y="2976502"/>
              <a:ext cx="3384376" cy="4320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lIns="108000" tIns="108000" rIns="108000" bIns="108000" rtlCol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noProof="0" dirty="0">
                  <a:solidFill>
                    <a:schemeClr val="bg2"/>
                  </a:solidFill>
                </a:rPr>
                <a:t>Unified Environment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F8E833-8EC5-4F46-7EDB-F2D95637B1DF}"/>
              </a:ext>
            </a:extLst>
          </p:cNvPr>
          <p:cNvSpPr txBox="1"/>
          <p:nvPr/>
        </p:nvSpPr>
        <p:spPr>
          <a:xfrm>
            <a:off x="8619455" y="1872711"/>
            <a:ext cx="1872208" cy="17281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NL" dirty="0">
                <a:solidFill>
                  <a:schemeClr val="bg2"/>
                </a:solidFill>
              </a:rPr>
              <a:t>Swarm-based</a:t>
            </a:r>
            <a:r>
              <a:rPr lang="en-NL" noProof="0" dirty="0">
                <a:solidFill>
                  <a:schemeClr val="bg2"/>
                </a:solidFill>
              </a:rPr>
              <a:t> Optimization Algorithms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605066-2CD7-02CE-B094-FA19D77AE234}"/>
              </a:ext>
            </a:extLst>
          </p:cNvPr>
          <p:cNvGrpSpPr/>
          <p:nvPr/>
        </p:nvGrpSpPr>
        <p:grpSpPr>
          <a:xfrm>
            <a:off x="6040567" y="1815529"/>
            <a:ext cx="1872208" cy="813266"/>
            <a:chOff x="5739135" y="1438191"/>
            <a:chExt cx="1872208" cy="81326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FD526-E231-DC4E-0838-3F81EFFB0355}"/>
                </a:ext>
              </a:extLst>
            </p:cNvPr>
            <p:cNvSpPr txBox="1"/>
            <p:nvPr/>
          </p:nvSpPr>
          <p:spPr>
            <a:xfrm>
              <a:off x="5739135" y="1438191"/>
              <a:ext cx="1872208" cy="81326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lIns="108000" tIns="108000" rIns="108000" bIns="108000" rtlCol="0" anchor="ctr">
              <a:noAutofit/>
            </a:bodyPr>
            <a:lstStyle/>
            <a:p>
              <a:pPr algn="ctr"/>
              <a:r>
                <a:rPr lang="en-NL" dirty="0">
                  <a:solidFill>
                    <a:srgbClr val="002060"/>
                  </a:solidFill>
                </a:rPr>
                <a:t>Evolutionary </a:t>
              </a:r>
              <a:r>
                <a:rPr lang="en-NL" noProof="0" dirty="0">
                  <a:solidFill>
                    <a:schemeClr val="bg2"/>
                  </a:solidFill>
                </a:rPr>
                <a:t>Algorithms, ...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566AED-B07C-902B-870F-A2B769AC72AE}"/>
                </a:ext>
              </a:extLst>
            </p:cNvPr>
            <p:cNvCxnSpPr/>
            <p:nvPr/>
          </p:nvCxnSpPr>
          <p:spPr>
            <a:xfrm>
              <a:off x="5739135" y="1438191"/>
              <a:ext cx="1872208" cy="81326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D3B0E5-FE70-50F4-AE7A-584A920DC999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5334213" y="2736807"/>
            <a:ext cx="3285242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5CC6FF-15A9-195A-A7FE-DA28B6532D48}"/>
              </a:ext>
            </a:extLst>
          </p:cNvPr>
          <p:cNvSpPr txBox="1"/>
          <p:nvPr/>
        </p:nvSpPr>
        <p:spPr>
          <a:xfrm>
            <a:off x="8865212" y="5068949"/>
            <a:ext cx="1380693" cy="9523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NL" dirty="0">
                <a:solidFill>
                  <a:schemeClr val="bg2"/>
                </a:solidFill>
              </a:rPr>
              <a:t>Seven </a:t>
            </a:r>
            <a:r>
              <a:rPr lang="en-NL" noProof="0" dirty="0">
                <a:solidFill>
                  <a:schemeClr val="bg2"/>
                </a:solidFill>
              </a:rPr>
              <a:t>Algorithms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8464C-259C-2A3F-DE68-D1F82AB821CD}"/>
              </a:ext>
            </a:extLst>
          </p:cNvPr>
          <p:cNvSpPr txBox="1"/>
          <p:nvPr/>
        </p:nvSpPr>
        <p:spPr>
          <a:xfrm>
            <a:off x="6544623" y="5068949"/>
            <a:ext cx="1380693" cy="9523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NL" dirty="0">
                <a:solidFill>
                  <a:schemeClr val="bg2"/>
                </a:solidFill>
              </a:rPr>
              <a:t>UNIOA</a:t>
            </a:r>
            <a:endParaRPr lang="en-NL" noProof="0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388D39-660C-9517-34AE-CCDC9531C55D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9555559" y="3600903"/>
            <a:ext cx="0" cy="146804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8FD675-0351-DE5A-1A77-5A97F9DBDC2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7925316" y="5545119"/>
            <a:ext cx="93989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E09EB3-2A1A-8F89-73BD-1A7AB1558876}"/>
              </a:ext>
            </a:extLst>
          </p:cNvPr>
          <p:cNvCxnSpPr>
            <a:stCxn id="34" idx="3"/>
            <a:endCxn id="26" idx="2"/>
          </p:cNvCxnSpPr>
          <p:nvPr/>
        </p:nvCxnSpPr>
        <p:spPr>
          <a:xfrm flipV="1">
            <a:off x="7925316" y="3600903"/>
            <a:ext cx="1630243" cy="194421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D989AB-0BEA-1348-C4D5-6AC8F3F4B5CA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7912775" y="2222162"/>
            <a:ext cx="706680" cy="5146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817388-EF19-8487-CA8D-BB99CB66E090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flipH="1">
            <a:off x="5334213" y="2222162"/>
            <a:ext cx="706354" cy="5146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2763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Conclusion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A0BEE-3B9C-A760-0DA8-05C608401C52}"/>
              </a:ext>
            </a:extLst>
          </p:cNvPr>
          <p:cNvSpPr txBox="1"/>
          <p:nvPr/>
        </p:nvSpPr>
        <p:spPr>
          <a:xfrm>
            <a:off x="1202631" y="292494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NL" dirty="0">
                <a:hlinkClick r:id="rId2"/>
              </a:rPr>
              <a:t>https://github.com/Huilin-Li/ThesisProject_Huilin</a:t>
            </a:r>
            <a:endParaRPr lang="en-N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https://github.com/Huilin-Li/UNIOA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47030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Agenda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7381840" cy="4795836"/>
          </a:xfrm>
        </p:spPr>
        <p:txBody>
          <a:bodyPr>
            <a:normAutofit/>
          </a:bodyPr>
          <a:lstStyle/>
          <a:p>
            <a:r>
              <a:rPr lang="nl-NL" dirty="0" err="1"/>
              <a:t>M</a:t>
            </a:r>
            <a:r>
              <a:rPr lang="nl-NL" altLang="zh-CN" dirty="0" err="1"/>
              <a:t>otivation</a:t>
            </a:r>
            <a:r>
              <a:rPr lang="nl-NL" altLang="zh-CN" dirty="0"/>
              <a:t> </a:t>
            </a:r>
          </a:p>
          <a:p>
            <a:r>
              <a:rPr lang="en-US" dirty="0"/>
              <a:t>O</a:t>
            </a:r>
            <a:r>
              <a:rPr lang="en-US" altLang="zh-CN" dirty="0"/>
              <a:t>utline</a:t>
            </a:r>
            <a:r>
              <a:rPr lang="en-NL" dirty="0"/>
              <a:t> of research</a:t>
            </a:r>
            <a:endParaRPr lang="nl-NL" dirty="0"/>
          </a:p>
          <a:p>
            <a:r>
              <a:rPr lang="en-NL" dirty="0"/>
              <a:t>Steps of research</a:t>
            </a:r>
            <a:endParaRPr lang="nl-NL" dirty="0"/>
          </a:p>
          <a:p>
            <a:pPr marL="361950" lvl="1" indent="0">
              <a:buNone/>
            </a:pPr>
            <a:r>
              <a:rPr lang="nl-NL" dirty="0"/>
              <a:t>3.1 Theor</a:t>
            </a:r>
            <a:r>
              <a:rPr lang="en-NL" dirty="0" err="1"/>
              <a:t>etical</a:t>
            </a:r>
            <a:r>
              <a:rPr lang="nl-NL" dirty="0"/>
              <a:t> Analysis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/>
              <a:t>Unified Terminologies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/>
              <a:t>Unified Procedure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b="1" dirty="0"/>
              <a:t>Unified Framework </a:t>
            </a:r>
            <a:r>
              <a:rPr lang="nl-NL" dirty="0"/>
              <a:t>--- </a:t>
            </a:r>
            <a:r>
              <a:rPr lang="nl-NL" b="1" dirty="0"/>
              <a:t>U</a:t>
            </a:r>
            <a:r>
              <a:rPr lang="nl-NL" dirty="0"/>
              <a:t>nified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b="1" dirty="0"/>
              <a:t>NIOA</a:t>
            </a:r>
            <a:r>
              <a:rPr lang="nl-NL" dirty="0"/>
              <a:t> --- </a:t>
            </a:r>
            <a:r>
              <a:rPr lang="nl-NL" b="1" dirty="0"/>
              <a:t>UNIOA</a:t>
            </a:r>
          </a:p>
          <a:p>
            <a:pPr marL="361950" lvl="1" indent="0">
              <a:buNone/>
            </a:pPr>
            <a:r>
              <a:rPr lang="nl-NL" dirty="0"/>
              <a:t>3.2 Practic</a:t>
            </a:r>
            <a:r>
              <a:rPr lang="en-NL" dirty="0"/>
              <a:t>al</a:t>
            </a:r>
            <a:r>
              <a:rPr lang="nl-NL" dirty="0"/>
              <a:t> Analysis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 err="1"/>
              <a:t>Experimental</a:t>
            </a:r>
            <a:r>
              <a:rPr lang="nl-NL" dirty="0"/>
              <a:t> Setup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/>
              <a:t>Conclusion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19E0DC-9886-F538-CECC-124C4AD25125}"/>
              </a:ext>
            </a:extLst>
          </p:cNvPr>
          <p:cNvGrpSpPr/>
          <p:nvPr/>
        </p:nvGrpSpPr>
        <p:grpSpPr>
          <a:xfrm>
            <a:off x="8043391" y="1844824"/>
            <a:ext cx="3420000" cy="3420000"/>
            <a:chOff x="7503711" y="1449160"/>
            <a:chExt cx="3420000" cy="3420000"/>
          </a:xfrm>
        </p:grpSpPr>
        <p:grpSp>
          <p:nvGrpSpPr>
            <p:cNvPr id="18" name="Group 17"/>
            <p:cNvGrpSpPr/>
            <p:nvPr/>
          </p:nvGrpSpPr>
          <p:grpSpPr>
            <a:xfrm>
              <a:off x="7503711" y="1449160"/>
              <a:ext cx="3420000" cy="3420000"/>
              <a:chOff x="4947047" y="548680"/>
              <a:chExt cx="3312368" cy="331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947047" y="548680"/>
                <a:ext cx="3312368" cy="3312000"/>
                <a:chOff x="4514999" y="1210693"/>
                <a:chExt cx="3834180" cy="3808362"/>
              </a:xfrm>
              <a:solidFill>
                <a:srgbClr val="8592BC"/>
              </a:solidFill>
            </p:grpSpPr>
            <p:sp>
              <p:nvSpPr>
                <p:cNvPr id="22" name="Rounded Rectangle 21"/>
                <p:cNvSpPr/>
                <p:nvPr/>
              </p:nvSpPr>
              <p:spPr>
                <a:xfrm rot="5400000">
                  <a:off x="6149180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174998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 rot="1800000">
                  <a:off x="6174998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 rot="3600000">
                  <a:off x="6174998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 rot="7200000">
                  <a:off x="6174998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 rot="-1800000">
                  <a:off x="6174998" y="1210693"/>
                  <a:ext cx="540000" cy="380836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914998" y="1584874"/>
                  <a:ext cx="3060000" cy="30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5681366" y="1265442"/>
                <a:ext cx="1866035" cy="18784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41414" y="1124556"/>
                <a:ext cx="2145941" cy="2160248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>
                <a:prstTxWarp prst="textCircle">
                  <a:avLst/>
                </a:prstTxWarp>
                <a:noAutofit/>
              </a:bodyPr>
              <a:lstStyle/>
              <a:p>
                <a:r>
                  <a:rPr lang="nl-NL" sz="2000" b="1" noProof="0" dirty="0">
                    <a:solidFill>
                      <a:schemeClr val="bg2"/>
                    </a:solidFill>
                  </a:rPr>
                  <a:t>UNIFIED FRAMEWORK --- UNIOA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705872" y="2582174"/>
              <a:ext cx="1507117" cy="935301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nl-NL" sz="1400" b="1" dirty="0">
                  <a:solidFill>
                    <a:schemeClr val="bg2"/>
                  </a:solidFill>
                </a:rPr>
                <a:t>N</a:t>
              </a:r>
              <a:r>
                <a:rPr lang="nl-NL" sz="1400" dirty="0">
                  <a:solidFill>
                    <a:schemeClr val="bg2"/>
                  </a:solidFill>
                </a:rPr>
                <a:t>ature-</a:t>
              </a:r>
              <a:r>
                <a:rPr lang="nl-NL" sz="1400" b="1" dirty="0" err="1">
                  <a:solidFill>
                    <a:schemeClr val="bg2"/>
                  </a:solidFill>
                </a:rPr>
                <a:t>I</a:t>
              </a:r>
              <a:r>
                <a:rPr lang="nl-NL" sz="1400" dirty="0" err="1">
                  <a:solidFill>
                    <a:schemeClr val="bg2"/>
                  </a:solidFill>
                </a:rPr>
                <a:t>nspired</a:t>
              </a:r>
              <a:endParaRPr lang="nl-NL" sz="1400" dirty="0">
                <a:solidFill>
                  <a:schemeClr val="bg2"/>
                </a:solidFill>
              </a:endParaRPr>
            </a:p>
            <a:p>
              <a:r>
                <a:rPr lang="nl-NL" sz="1400" b="1" noProof="0" dirty="0">
                  <a:solidFill>
                    <a:schemeClr val="bg2"/>
                  </a:solidFill>
                </a:rPr>
                <a:t>O</a:t>
              </a:r>
              <a:r>
                <a:rPr lang="nl-NL" sz="1400" noProof="0" dirty="0">
                  <a:solidFill>
                    <a:schemeClr val="bg2"/>
                  </a:solidFill>
                </a:rPr>
                <a:t>ptimization </a:t>
              </a:r>
              <a:r>
                <a:rPr lang="nl-NL" sz="1400" b="1" noProof="0" dirty="0">
                  <a:solidFill>
                    <a:schemeClr val="bg2"/>
                  </a:solidFill>
                </a:rPr>
                <a:t>A</a:t>
              </a:r>
              <a:r>
                <a:rPr lang="nl-NL" sz="1400" noProof="0" dirty="0">
                  <a:solidFill>
                    <a:schemeClr val="bg2"/>
                  </a:solidFill>
                </a:rPr>
                <a:t>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Thanks</a:t>
            </a:r>
            <a:r>
              <a:rPr lang="en-NL" dirty="0"/>
              <a:t> !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Motivation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58785-0D24-997C-306E-1731C2E20C83}"/>
              </a:ext>
            </a:extLst>
          </p:cNvPr>
          <p:cNvGrpSpPr/>
          <p:nvPr/>
        </p:nvGrpSpPr>
        <p:grpSpPr>
          <a:xfrm>
            <a:off x="598324" y="2424722"/>
            <a:ext cx="4666752" cy="1800000"/>
            <a:chOff x="3485719" y="1394808"/>
            <a:chExt cx="4666752" cy="1800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7B5D82-1371-A176-6BB1-E4BA3C7C8C11}"/>
                </a:ext>
              </a:extLst>
            </p:cNvPr>
            <p:cNvGrpSpPr/>
            <p:nvPr/>
          </p:nvGrpSpPr>
          <p:grpSpPr>
            <a:xfrm>
              <a:off x="3485719" y="1700808"/>
              <a:ext cx="3168352" cy="1188000"/>
              <a:chOff x="122511" y="2193604"/>
              <a:chExt cx="3168352" cy="118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1BD7409-CABA-88BA-6E7A-B63B2E89D79A}"/>
                  </a:ext>
                </a:extLst>
              </p:cNvPr>
              <p:cNvSpPr/>
              <p:nvPr/>
            </p:nvSpPr>
            <p:spPr>
              <a:xfrm>
                <a:off x="122511" y="2193604"/>
                <a:ext cx="649040" cy="1188000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55983" y="2193604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Biological representation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novelty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2570783" y="2427564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6352471" y="139480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Problem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F3929-4F27-B011-BB29-4BF08A84AB4D}"/>
              </a:ext>
            </a:extLst>
          </p:cNvPr>
          <p:cNvGrpSpPr/>
          <p:nvPr/>
        </p:nvGrpSpPr>
        <p:grpSpPr>
          <a:xfrm>
            <a:off x="5595119" y="1188232"/>
            <a:ext cx="4661148" cy="1800000"/>
            <a:chOff x="3491323" y="3194808"/>
            <a:chExt cx="4661148" cy="180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766CB5-0ADA-8572-3F24-C4D9F5438CC1}"/>
                </a:ext>
              </a:extLst>
            </p:cNvPr>
            <p:cNvGrpSpPr/>
            <p:nvPr/>
          </p:nvGrpSpPr>
          <p:grpSpPr>
            <a:xfrm>
              <a:off x="4990330" y="3500808"/>
              <a:ext cx="3162141" cy="1188594"/>
              <a:chOff x="2216954" y="3413900"/>
              <a:chExt cx="3162141" cy="11885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27B9AE-00F1-9400-E63B-C40CC3C1B865}"/>
                  </a:ext>
                </a:extLst>
              </p:cNvPr>
              <p:cNvSpPr/>
              <p:nvPr/>
            </p:nvSpPr>
            <p:spPr>
              <a:xfrm>
                <a:off x="4730055" y="3413900"/>
                <a:ext cx="649040" cy="1188000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37034" y="3414494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Unified environment</a:t>
                </a: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6200000">
                <a:off x="2216954" y="3647860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491323" y="319480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Solution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AF29C9-5305-0981-D482-5F5BA8FEC9FC}"/>
              </a:ext>
            </a:extLst>
          </p:cNvPr>
          <p:cNvGrpSpPr/>
          <p:nvPr/>
        </p:nvGrpSpPr>
        <p:grpSpPr>
          <a:xfrm>
            <a:off x="5589515" y="3429000"/>
            <a:ext cx="4666752" cy="1800000"/>
            <a:chOff x="3485719" y="5139753"/>
            <a:chExt cx="4666752" cy="180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D027D3E-EBD0-72F7-184E-FFBAA010151E}"/>
                </a:ext>
              </a:extLst>
            </p:cNvPr>
            <p:cNvGrpSpPr/>
            <p:nvPr/>
          </p:nvGrpSpPr>
          <p:grpSpPr>
            <a:xfrm>
              <a:off x="5000449" y="5534767"/>
              <a:ext cx="3152022" cy="1188000"/>
              <a:chOff x="2299081" y="4664396"/>
              <a:chExt cx="3152022" cy="1188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802063" y="4664396"/>
                <a:ext cx="649040" cy="1188000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02831" y="4664396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SA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No variants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No hybrids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16200000">
                <a:off x="2299081" y="4898356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485719" y="513975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Constraint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3418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293007" cy="5056484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7 SA</a:t>
            </a:r>
          </a:p>
          <a:p>
            <a:pPr marL="647700" lvl="6" indent="-285750">
              <a:buFont typeface="Wingdings" panose="05000000000000000000" pitchFamily="2" charset="2"/>
              <a:buChar char="q"/>
            </a:pPr>
            <a:r>
              <a:rPr lang="nl-NL" sz="1800" dirty="0">
                <a:solidFill>
                  <a:srgbClr val="002060"/>
                </a:solidFill>
              </a:rPr>
              <a:t>Old </a:t>
            </a:r>
            <a:r>
              <a:rPr lang="nl-NL" sz="1800" dirty="0" err="1">
                <a:solidFill>
                  <a:srgbClr val="002060"/>
                </a:solidFill>
              </a:rPr>
              <a:t>classical</a:t>
            </a:r>
            <a:r>
              <a:rPr lang="nl-NL" sz="1800" dirty="0">
                <a:solidFill>
                  <a:srgbClr val="002060"/>
                </a:solidFill>
              </a:rPr>
              <a:t> SA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dirty="0">
                <a:solidFill>
                  <a:srgbClr val="8592BC"/>
                </a:solidFill>
              </a:rPr>
              <a:t>PSO</a:t>
            </a:r>
          </a:p>
          <a:p>
            <a:pPr marL="647700" lvl="6" indent="-285750">
              <a:buFont typeface="Wingdings" panose="05000000000000000000" pitchFamily="2" charset="2"/>
              <a:buChar char="q"/>
            </a:pPr>
            <a:r>
              <a:rPr lang="nl-NL" sz="1800" dirty="0">
                <a:solidFill>
                  <a:srgbClr val="002060"/>
                </a:solidFill>
              </a:rPr>
              <a:t>New modern SA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dirty="0">
                <a:solidFill>
                  <a:srgbClr val="8592BC"/>
                </a:solidFill>
              </a:rPr>
              <a:t>BA, GOA, CSA, MFO, MBO, BOA</a:t>
            </a:r>
            <a:endParaRPr lang="nl-NL" dirty="0">
              <a:solidFill>
                <a:srgbClr val="8592BC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Theoretical Analysis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/>
              <a:t>Unified terminologies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Procedure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Framework --- </a:t>
            </a:r>
            <a:r>
              <a:rPr lang="nl-NL" b="1" dirty="0">
                <a:solidFill>
                  <a:srgbClr val="002060"/>
                </a:solidFill>
              </a:rPr>
              <a:t>UNIOA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Practical Analysis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>
                <a:solidFill>
                  <a:srgbClr val="002060"/>
                </a:solidFill>
              </a:rPr>
              <a:t>Experiments</a:t>
            </a: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</a:t>
            </a:r>
            <a:r>
              <a:rPr lang="en-US" dirty="0"/>
              <a:t>Outline of research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grpSp>
        <p:nvGrpSpPr>
          <p:cNvPr id="29" name="Group 28"/>
          <p:cNvGrpSpPr/>
          <p:nvPr/>
        </p:nvGrpSpPr>
        <p:grpSpPr>
          <a:xfrm>
            <a:off x="5741376" y="1490591"/>
            <a:ext cx="6262455" cy="4558081"/>
            <a:chOff x="3650903" y="784532"/>
            <a:chExt cx="6262455" cy="4558081"/>
          </a:xfrm>
        </p:grpSpPr>
        <p:sp>
          <p:nvSpPr>
            <p:cNvPr id="30" name="Oval 29"/>
            <p:cNvSpPr/>
            <p:nvPr/>
          </p:nvSpPr>
          <p:spPr>
            <a:xfrm>
              <a:off x="4503832" y="868571"/>
              <a:ext cx="4464000" cy="4464000"/>
            </a:xfrm>
            <a:prstGeom prst="ellipse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-1500000">
              <a:off x="4338648" y="878613"/>
              <a:ext cx="4751301" cy="4464000"/>
              <a:chOff x="3104164" y="620688"/>
              <a:chExt cx="4751301" cy="4464000"/>
            </a:xfrm>
          </p:grpSpPr>
          <p:sp>
            <p:nvSpPr>
              <p:cNvPr id="39" name="Block Arc 38"/>
              <p:cNvSpPr/>
              <p:nvPr/>
            </p:nvSpPr>
            <p:spPr>
              <a:xfrm rot="-1200000">
                <a:off x="3271574" y="620688"/>
                <a:ext cx="4464000" cy="4464000"/>
              </a:xfrm>
              <a:prstGeom prst="blockArc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-1200000" flipV="1">
                <a:off x="3271574" y="620688"/>
                <a:ext cx="4464000" cy="4464000"/>
              </a:xfrm>
              <a:prstGeom prst="blockArc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9600000">
                <a:off x="6416532" y="2218690"/>
                <a:ext cx="1438933" cy="537997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20400000">
                <a:off x="3104164" y="2938769"/>
                <a:ext cx="1438933" cy="537997"/>
              </a:xfrm>
              <a:prstGeom prst="triangl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4126899" y="1099738"/>
                <a:ext cx="1376675" cy="175295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500000" flipH="1" flipV="1">
                <a:off x="5566394" y="671972"/>
                <a:ext cx="420634" cy="2194644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2300000">
                <a:off x="4049517" y="1612843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Terminologies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5540000">
                <a:off x="4424516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Procedure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9200000">
                <a:off x="4825363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Framework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4311363">
                <a:off x="4815431" y="2441120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Experiments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062299" y="2778828"/>
              <a:ext cx="1411023" cy="654579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US" sz="2400" b="1" noProof="0" dirty="0">
                  <a:solidFill>
                    <a:schemeClr val="bg2"/>
                  </a:solidFill>
                </a:rPr>
                <a:t>UNIOA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650903" y="784532"/>
              <a:ext cx="1182135" cy="1277828"/>
              <a:chOff x="3650903" y="784532"/>
              <a:chExt cx="1182135" cy="1277828"/>
            </a:xfrm>
          </p:grpSpPr>
          <p:sp>
            <p:nvSpPr>
              <p:cNvPr id="37" name="Isosceles Triangle 36"/>
              <p:cNvSpPr/>
              <p:nvPr/>
            </p:nvSpPr>
            <p:spPr>
              <a:xfrm rot="9237525">
                <a:off x="4064544" y="1030378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50903" y="784532"/>
                <a:ext cx="1182135" cy="5419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Theory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31223" y="4040001"/>
              <a:ext cx="1182135" cy="1164961"/>
              <a:chOff x="8772657" y="4167610"/>
              <a:chExt cx="1182135" cy="1164961"/>
            </a:xfrm>
          </p:grpSpPr>
          <p:sp>
            <p:nvSpPr>
              <p:cNvPr id="35" name="Isosceles Triangle 34"/>
              <p:cNvSpPr/>
              <p:nvPr/>
            </p:nvSpPr>
            <p:spPr>
              <a:xfrm rot="20235647">
                <a:off x="9020645" y="4167610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772657" y="4790663"/>
                <a:ext cx="1182135" cy="541908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Practice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65788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r>
              <a:rPr lang="nl-NL" dirty="0"/>
              <a:t>3.1 Theoretical Analysis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cxnSp>
        <p:nvCxnSpPr>
          <p:cNvPr id="10" name="Straight Arrow Connector 9"/>
          <p:cNvCxnSpPr>
            <a:cxnSpLocks/>
            <a:stCxn id="66" idx="1"/>
            <a:endCxn id="43" idx="3"/>
          </p:cNvCxnSpPr>
          <p:nvPr/>
        </p:nvCxnSpPr>
        <p:spPr>
          <a:xfrm flipH="1">
            <a:off x="4202516" y="4370964"/>
            <a:ext cx="2976779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1411" y="1859395"/>
            <a:ext cx="1948591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Information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2551" y="1985459"/>
            <a:ext cx="2754456" cy="900000"/>
            <a:chOff x="574369" y="1150656"/>
            <a:chExt cx="2754456" cy="900000"/>
          </a:xfrm>
        </p:grpSpPr>
        <p:sp>
          <p:nvSpPr>
            <p:cNvPr id="69" name="Rectangle 68"/>
            <p:cNvSpPr/>
            <p:nvPr/>
          </p:nvSpPr>
          <p:spPr>
            <a:xfrm>
              <a:off x="574369" y="1150656"/>
              <a:ext cx="2754456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46323" y="1150656"/>
              <a:ext cx="2610548" cy="900000"/>
              <a:chOff x="626567" y="615610"/>
              <a:chExt cx="2610548" cy="9000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337115" y="615610"/>
                <a:ext cx="900000" cy="900000"/>
                <a:chOff x="770583" y="3550756"/>
                <a:chExt cx="900000" cy="9000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301260" y="3973756"/>
                  <a:ext cx="144000" cy="144000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1057197" y="4117756"/>
                  <a:ext cx="144000" cy="144000"/>
                </a:xfrm>
                <a:prstGeom prst="triangle">
                  <a:avLst/>
                </a:prstGeom>
                <a:solidFill>
                  <a:srgbClr val="FEBF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089322" y="3817286"/>
                  <a:ext cx="144000" cy="144000"/>
                </a:xfrm>
                <a:prstGeom prst="rect">
                  <a:avLst/>
                </a:prstGeom>
                <a:solidFill>
                  <a:srgbClr val="FEBF00"/>
                </a:solidFill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gular Pentagon 87"/>
                <p:cNvSpPr/>
                <p:nvPr/>
              </p:nvSpPr>
              <p:spPr>
                <a:xfrm>
                  <a:off x="770583" y="3550756"/>
                  <a:ext cx="900000" cy="900000"/>
                </a:xfrm>
                <a:prstGeom prst="pentagon">
                  <a:avLst/>
                </a:prstGeom>
                <a:noFill/>
                <a:ln w="76200">
                  <a:solidFill>
                    <a:srgbClr val="FEB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626567" y="615610"/>
                <a:ext cx="900000" cy="900000"/>
                <a:chOff x="626567" y="620688"/>
                <a:chExt cx="900000" cy="9000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1126543" y="94088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840555" y="803584"/>
                  <a:ext cx="144000" cy="144000"/>
                </a:xfrm>
                <a:prstGeom prst="triangl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926930" y="1192302"/>
                  <a:ext cx="144000" cy="144000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lowchart: Manual Operation 81"/>
                <p:cNvSpPr/>
                <p:nvPr/>
              </p:nvSpPr>
              <p:spPr>
                <a:xfrm>
                  <a:off x="626567" y="620688"/>
                  <a:ext cx="900000" cy="900000"/>
                </a:xfrm>
                <a:prstGeom prst="flowChartManualOperation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1283821" y="80358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191107" y="1349151"/>
                  <a:ext cx="36000" cy="36000"/>
                </a:xfrm>
                <a:prstGeom prst="rect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594639" y="615610"/>
                <a:ext cx="900000" cy="900000"/>
                <a:chOff x="626567" y="1673114"/>
                <a:chExt cx="900000" cy="90000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070930" y="2283492"/>
                  <a:ext cx="144000" cy="144000"/>
                </a:xfrm>
                <a:prstGeom prst="ellipse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Isosceles Triangle 74"/>
                <p:cNvSpPr/>
                <p:nvPr/>
              </p:nvSpPr>
              <p:spPr>
                <a:xfrm>
                  <a:off x="801306" y="2182482"/>
                  <a:ext cx="144000" cy="144000"/>
                </a:xfrm>
                <a:prstGeom prst="triangle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840555" y="1907916"/>
                  <a:ext cx="144000" cy="144000"/>
                </a:xfrm>
                <a:prstGeom prst="rect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hord 76"/>
                <p:cNvSpPr/>
                <p:nvPr/>
              </p:nvSpPr>
              <p:spPr>
                <a:xfrm>
                  <a:off x="626567" y="1673114"/>
                  <a:ext cx="900000" cy="900000"/>
                </a:xfrm>
                <a:prstGeom prst="chord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74607" y="2092302"/>
                  <a:ext cx="72000" cy="72000"/>
                </a:xfrm>
                <a:prstGeom prst="rect">
                  <a:avLst/>
                </a:prstGeom>
                <a:solidFill>
                  <a:srgbClr val="00B050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" name="Rectangle 12"/>
          <p:cNvSpPr/>
          <p:nvPr/>
        </p:nvSpPr>
        <p:spPr>
          <a:xfrm>
            <a:off x="7928564" y="1866049"/>
            <a:ext cx="1687960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Function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79295" y="3920964"/>
            <a:ext cx="2940875" cy="900000"/>
            <a:chOff x="6277409" y="2887048"/>
            <a:chExt cx="2940875" cy="900000"/>
          </a:xfrm>
        </p:grpSpPr>
        <p:sp>
          <p:nvSpPr>
            <p:cNvPr id="46" name="Rectangle 45"/>
            <p:cNvSpPr/>
            <p:nvPr/>
          </p:nvSpPr>
          <p:spPr>
            <a:xfrm>
              <a:off x="6279180" y="2887048"/>
              <a:ext cx="2937333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277409" y="2887048"/>
              <a:ext cx="2940875" cy="900000"/>
              <a:chOff x="7656909" y="2540905"/>
              <a:chExt cx="2940875" cy="900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7656909" y="2540905"/>
                <a:ext cx="900000" cy="900000"/>
                <a:chOff x="4255046" y="2908662"/>
                <a:chExt cx="900000" cy="900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4814283" y="3220710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>
                  <a:off x="4528295" y="3083408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614670" y="3472126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255046" y="2908662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Curved Connector 66"/>
                <p:cNvCxnSpPr>
                  <a:stCxn id="64" idx="5"/>
                  <a:endCxn id="63" idx="1"/>
                </p:cNvCxnSpPr>
                <p:nvPr/>
              </p:nvCxnSpPr>
              <p:spPr>
                <a:xfrm>
                  <a:off x="4636295" y="3155408"/>
                  <a:ext cx="199076" cy="86390"/>
                </a:xfrm>
                <a:prstGeom prst="curved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urved Connector 67"/>
                <p:cNvCxnSpPr>
                  <a:stCxn id="63" idx="4"/>
                  <a:endCxn id="65" idx="3"/>
                </p:cNvCxnSpPr>
                <p:nvPr/>
              </p:nvCxnSpPr>
              <p:spPr>
                <a:xfrm rot="5400000">
                  <a:off x="4732769" y="3390612"/>
                  <a:ext cx="179416" cy="127613"/>
                </a:xfrm>
                <a:prstGeom prst="curved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8677347" y="2540905"/>
                <a:ext cx="900000" cy="900000"/>
                <a:chOff x="4250774" y="3980336"/>
                <a:chExt cx="900000" cy="900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4807095" y="4372698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4491107" y="4539144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528295" y="4187740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250774" y="3980336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Curved Connector 60"/>
                <p:cNvCxnSpPr>
                  <a:stCxn id="59" idx="1"/>
                  <a:endCxn id="58" idx="1"/>
                </p:cNvCxnSpPr>
                <p:nvPr/>
              </p:nvCxnSpPr>
              <p:spPr>
                <a:xfrm rot="10800000" flipV="1">
                  <a:off x="4527107" y="4259740"/>
                  <a:ext cx="1188" cy="351404"/>
                </a:xfrm>
                <a:prstGeom prst="curvedConnector3">
                  <a:avLst>
                    <a:gd name="adj1" fmla="val 9009933"/>
                  </a:avLst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58" idx="5"/>
                  <a:endCxn id="57" idx="3"/>
                </p:cNvCxnSpPr>
                <p:nvPr/>
              </p:nvCxnSpPr>
              <p:spPr>
                <a:xfrm flipV="1">
                  <a:off x="4599107" y="4495610"/>
                  <a:ext cx="229076" cy="115534"/>
                </a:xfrm>
                <a:prstGeom prst="curvedConnector2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9697784" y="2540905"/>
                <a:ext cx="900000" cy="900000"/>
                <a:chOff x="4250774" y="5039334"/>
                <a:chExt cx="900000" cy="900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844984" y="5428364"/>
                  <a:ext cx="144000" cy="144000"/>
                </a:xfrm>
                <a:prstGeom prst="ellips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>
                  <a:off x="4600921" y="5572364"/>
                  <a:ext cx="144000" cy="144000"/>
                </a:xfrm>
                <a:prstGeom prst="triangle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527797" y="5255607"/>
                  <a:ext cx="144000" cy="144000"/>
                </a:xfrm>
                <a:prstGeom prst="rect">
                  <a:avLst/>
                </a:prstGeom>
                <a:solidFill>
                  <a:srgbClr val="8592BC"/>
                </a:solidFill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250774" y="5039334"/>
                  <a:ext cx="900000" cy="900000"/>
                </a:xfrm>
                <a:prstGeom prst="rect">
                  <a:avLst/>
                </a:prstGeom>
                <a:noFill/>
                <a:ln w="76200">
                  <a:solidFill>
                    <a:srgbClr val="8592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Curved Connector 54"/>
                <p:cNvCxnSpPr>
                  <a:stCxn id="53" idx="3"/>
                  <a:endCxn id="51" idx="1"/>
                </p:cNvCxnSpPr>
                <p:nvPr/>
              </p:nvCxnSpPr>
              <p:spPr>
                <a:xfrm>
                  <a:off x="4671797" y="5327607"/>
                  <a:ext cx="194275" cy="121845"/>
                </a:xfrm>
                <a:prstGeom prst="curvedConnector2">
                  <a:avLst/>
                </a:prstGeom>
                <a:ln w="28575">
                  <a:solidFill>
                    <a:srgbClr val="FEB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>
                  <a:stCxn id="51" idx="5"/>
                  <a:endCxn id="52" idx="5"/>
                </p:cNvCxnSpPr>
                <p:nvPr/>
              </p:nvCxnSpPr>
              <p:spPr>
                <a:xfrm rot="5400000">
                  <a:off x="4791865" y="5468333"/>
                  <a:ext cx="93088" cy="258975"/>
                </a:xfrm>
                <a:prstGeom prst="curvedConnector2">
                  <a:avLst/>
                </a:prstGeom>
                <a:ln w="28575">
                  <a:solidFill>
                    <a:srgbClr val="FEB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6055445" y="1985459"/>
            <a:ext cx="1109122" cy="900000"/>
            <a:chOff x="6132206" y="1383034"/>
            <a:chExt cx="1109122" cy="900000"/>
          </a:xfrm>
        </p:grpSpPr>
        <p:sp>
          <p:nvSpPr>
            <p:cNvPr id="30" name="Rectangle 29"/>
            <p:cNvSpPr/>
            <p:nvPr/>
          </p:nvSpPr>
          <p:spPr>
            <a:xfrm>
              <a:off x="6132206" y="1383034"/>
              <a:ext cx="1109122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79529" y="1540290"/>
              <a:ext cx="814476" cy="585488"/>
              <a:chOff x="6963271" y="542291"/>
              <a:chExt cx="814476" cy="5854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306444" y="543610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963271" y="543610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33747" y="542291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42444" y="851577"/>
                <a:ext cx="72000" cy="72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687747" y="1091779"/>
                <a:ext cx="36000" cy="36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69747" y="850412"/>
                <a:ext cx="72000" cy="72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" name="Straight Arrow Connector 27"/>
          <p:cNvCxnSpPr>
            <a:stCxn id="29" idx="3"/>
            <a:endCxn id="43" idx="1"/>
          </p:cNvCxnSpPr>
          <p:nvPr/>
        </p:nvCxnSpPr>
        <p:spPr>
          <a:xfrm>
            <a:off x="2256964" y="4363968"/>
            <a:ext cx="1045552" cy="6996"/>
          </a:xfrm>
          <a:prstGeom prst="straightConnector1">
            <a:avLst/>
          </a:prstGeom>
          <a:ln w="38100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93258" y="3920964"/>
            <a:ext cx="918516" cy="900000"/>
            <a:chOff x="7079652" y="4941168"/>
            <a:chExt cx="918516" cy="900000"/>
          </a:xfrm>
        </p:grpSpPr>
        <p:sp>
          <p:nvSpPr>
            <p:cNvPr id="38" name="Rectangle 37"/>
            <p:cNvSpPr/>
            <p:nvPr/>
          </p:nvSpPr>
          <p:spPr>
            <a:xfrm>
              <a:off x="7079652" y="4941168"/>
              <a:ext cx="918516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88910" y="4941168"/>
              <a:ext cx="900000" cy="900000"/>
              <a:chOff x="9844552" y="3855775"/>
              <a:chExt cx="900000" cy="900000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10368747" y="4062371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276600" y="4444003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992943" y="4208977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844552" y="3855775"/>
                <a:ext cx="900000" cy="900000"/>
              </a:xfrm>
              <a:prstGeom prst="rect">
                <a:avLst/>
              </a:pr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Curved Connector 43"/>
              <p:cNvCxnSpPr>
                <a:stCxn id="42" idx="4"/>
                <a:endCxn id="41" idx="1"/>
              </p:cNvCxnSpPr>
              <p:nvPr/>
            </p:nvCxnSpPr>
            <p:spPr>
              <a:xfrm rot="16200000" flipH="1">
                <a:off x="10089258" y="4328661"/>
                <a:ext cx="163026" cy="211657"/>
              </a:xfrm>
              <a:prstGeom prst="curvedConnector2">
                <a:avLst/>
              </a:prstGeom>
              <a:ln w="28575">
                <a:solidFill>
                  <a:srgbClr val="8592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0" idx="1"/>
                <a:endCxn id="42" idx="7"/>
              </p:cNvCxnSpPr>
              <p:nvPr/>
            </p:nvCxnSpPr>
            <p:spPr>
              <a:xfrm rot="10800000" flipV="1">
                <a:off x="10115855" y="4134371"/>
                <a:ext cx="288892" cy="95694"/>
              </a:xfrm>
              <a:prstGeom prst="curvedConnector2">
                <a:avLst/>
              </a:prstGeom>
              <a:ln w="28575">
                <a:solidFill>
                  <a:srgbClr val="8592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/>
          <p:cNvCxnSpPr>
            <a:stCxn id="69" idx="3"/>
            <a:endCxn id="30" idx="1"/>
          </p:cNvCxnSpPr>
          <p:nvPr/>
        </p:nvCxnSpPr>
        <p:spPr>
          <a:xfrm>
            <a:off x="3237007" y="2435459"/>
            <a:ext cx="281843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16125" y="493979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5517" y="4129942"/>
                <a:ext cx="1161447" cy="46805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𝑈𝑁𝐼𝑂𝐴</m:t>
                      </m:r>
                    </m:oMath>
                  </m:oMathPara>
                </a14:m>
                <a:endParaRPr lang="nl-NL" sz="2400" b="0" dirty="0">
                  <a:solidFill>
                    <a:srgbClr val="002060"/>
                  </a:solidFill>
                </a:endParaRPr>
              </a:p>
              <a:p>
                <a:pPr marL="342900" lvl="4" indent="-342900">
                  <a:buFont typeface="Arial" panose="020B0604020202020204" pitchFamily="34" charset="0"/>
                  <a:buChar char="•"/>
                </a:pPr>
                <a:endParaRPr lang="nl-NL" sz="2400" dirty="0">
                  <a:solidFill>
                    <a:srgbClr val="002060"/>
                  </a:solidFill>
                </a:endParaRPr>
              </a:p>
              <a:p>
                <a:pPr marL="466725" lvl="5" indent="-285750">
                  <a:buFont typeface="Wingdings" panose="05000000000000000000" pitchFamily="2" charset="2"/>
                  <a:buChar char="q"/>
                </a:pPr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17" y="4129942"/>
                <a:ext cx="1161447" cy="468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7219DC7-28C5-BE9F-BB70-C495D12F8C38}"/>
              </a:ext>
            </a:extLst>
          </p:cNvPr>
          <p:cNvCxnSpPr>
            <a:stCxn id="30" idx="3"/>
            <a:endCxn id="54" idx="3"/>
          </p:cNvCxnSpPr>
          <p:nvPr/>
        </p:nvCxnSpPr>
        <p:spPr>
          <a:xfrm>
            <a:off x="7164567" y="2435459"/>
            <a:ext cx="2955603" cy="1935505"/>
          </a:xfrm>
          <a:prstGeom prst="bentConnector3">
            <a:avLst>
              <a:gd name="adj1" fmla="val 123377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2B74B4F-ED04-B552-04C4-AF60CB9099A5}"/>
              </a:ext>
            </a:extLst>
          </p:cNvPr>
          <p:cNvSpPr/>
          <p:nvPr/>
        </p:nvSpPr>
        <p:spPr>
          <a:xfrm>
            <a:off x="5003852" y="3789040"/>
            <a:ext cx="1687960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8CD0E7-0E44-CE08-B6C0-676D99A6C2D2}"/>
              </a:ext>
            </a:extLst>
          </p:cNvPr>
          <p:cNvCxnSpPr>
            <a:cxnSpLocks/>
          </p:cNvCxnSpPr>
          <p:nvPr/>
        </p:nvCxnSpPr>
        <p:spPr>
          <a:xfrm>
            <a:off x="7569663" y="1126495"/>
            <a:ext cx="0" cy="237171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DF9996-CE69-9FE8-E2B9-DCF3F0C90E08}"/>
              </a:ext>
            </a:extLst>
          </p:cNvPr>
          <p:cNvCxnSpPr>
            <a:cxnSpLocks/>
          </p:cNvCxnSpPr>
          <p:nvPr/>
        </p:nvCxnSpPr>
        <p:spPr>
          <a:xfrm>
            <a:off x="4587007" y="3323332"/>
            <a:ext cx="0" cy="237171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11F5A-F6F7-407D-456C-C2C1F6E3C285}"/>
              </a:ext>
            </a:extLst>
          </p:cNvPr>
          <p:cNvSpPr txBox="1"/>
          <p:nvPr/>
        </p:nvSpPr>
        <p:spPr>
          <a:xfrm>
            <a:off x="3878636" y="2685883"/>
            <a:ext cx="2994607" cy="5023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NL" b="1" u="sng" noProof="0" dirty="0">
                <a:solidFill>
                  <a:schemeClr val="bg2"/>
                </a:solidFill>
              </a:rPr>
              <a:t>Unified Terminologies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A2411-08D4-12DC-61BB-E1B9788EE505}"/>
              </a:ext>
            </a:extLst>
          </p:cNvPr>
          <p:cNvSpPr txBox="1"/>
          <p:nvPr/>
        </p:nvSpPr>
        <p:spPr>
          <a:xfrm>
            <a:off x="7676611" y="5246804"/>
            <a:ext cx="2573518" cy="5023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NL" b="1" u="sng" noProof="0" dirty="0">
                <a:solidFill>
                  <a:schemeClr val="bg2"/>
                </a:solidFill>
              </a:rPr>
              <a:t>Unified Procedure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2D3316-1A4E-0744-DAE3-310C9C10A5A1}"/>
              </a:ext>
            </a:extLst>
          </p:cNvPr>
          <p:cNvSpPr txBox="1"/>
          <p:nvPr/>
        </p:nvSpPr>
        <p:spPr>
          <a:xfrm>
            <a:off x="1173783" y="5246909"/>
            <a:ext cx="2573518" cy="50230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NL" b="1" u="sng" noProof="0" dirty="0">
                <a:solidFill>
                  <a:schemeClr val="bg2"/>
                </a:solidFill>
              </a:rPr>
              <a:t>Unified Framework</a:t>
            </a:r>
          </a:p>
        </p:txBody>
      </p:sp>
    </p:spTree>
    <p:extLst>
      <p:ext uri="{BB962C8B-B14F-4D97-AF65-F5344CB8AC3E}">
        <p14:creationId xmlns:p14="http://schemas.microsoft.com/office/powerpoint/2010/main" val="3784205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12241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NL" dirty="0"/>
              <a:t>Unified Terminologies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4EDC2C2C-694F-4E58-B0F1-63D4C17B26BF}"/>
              </a:ext>
            </a:extLst>
          </p:cNvPr>
          <p:cNvSpPr txBox="1">
            <a:spLocks/>
          </p:cNvSpPr>
          <p:nvPr/>
        </p:nvSpPr>
        <p:spPr>
          <a:xfrm>
            <a:off x="698575" y="1790044"/>
            <a:ext cx="9225944" cy="10301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4" indent="-342900">
              <a:buFont typeface="Wingdings" panose="05000000000000000000" pitchFamily="2" charset="2"/>
              <a:buChar char="Ø"/>
            </a:pPr>
            <a:r>
              <a:rPr lang="nl-NL" sz="2400" b="1" dirty="0">
                <a:solidFill>
                  <a:srgbClr val="002060"/>
                </a:solidFill>
              </a:rPr>
              <a:t>Categorize various terminologies</a:t>
            </a:r>
          </a:p>
          <a:p>
            <a:pPr marL="342900" lvl="4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2060"/>
                </a:solidFill>
              </a:rPr>
              <a:t>The information is the principle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CA29-4A00-4A00-8565-178C19A9F050}"/>
              </a:ext>
            </a:extLst>
          </p:cNvPr>
          <p:cNvGrpSpPr/>
          <p:nvPr/>
        </p:nvGrpSpPr>
        <p:grpSpPr>
          <a:xfrm>
            <a:off x="0" y="3407394"/>
            <a:ext cx="12147847" cy="1161642"/>
            <a:chOff x="432521" y="5085184"/>
            <a:chExt cx="11077678" cy="10081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675F55-9AE1-4F39-87BD-61CE599CD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409" b="45878"/>
            <a:stretch/>
          </p:blipFill>
          <p:spPr>
            <a:xfrm>
              <a:off x="432521" y="5085184"/>
              <a:ext cx="11077678" cy="10081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5576-2E57-4264-AD52-1F50BFE70EB6}"/>
                </a:ext>
              </a:extLst>
            </p:cNvPr>
            <p:cNvSpPr/>
            <p:nvPr/>
          </p:nvSpPr>
          <p:spPr>
            <a:xfrm>
              <a:off x="3578895" y="5517232"/>
              <a:ext cx="158417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071E0B7-5591-40EF-884D-F5FD6C2D51E6}"/>
              </a:ext>
            </a:extLst>
          </p:cNvPr>
          <p:cNvSpPr/>
          <p:nvPr/>
        </p:nvSpPr>
        <p:spPr>
          <a:xfrm>
            <a:off x="648072" y="4701236"/>
            <a:ext cx="2088232" cy="727425"/>
          </a:xfrm>
          <a:prstGeom prst="wedgeRectCallout">
            <a:avLst>
              <a:gd name="adj1" fmla="val 2125"/>
              <a:gd name="adj2" fmla="val -77519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938C3DC-5E96-4FBC-9732-E02DE90CD896}"/>
              </a:ext>
            </a:extLst>
          </p:cNvPr>
          <p:cNvSpPr/>
          <p:nvPr/>
        </p:nvSpPr>
        <p:spPr>
          <a:xfrm>
            <a:off x="9874016" y="4730280"/>
            <a:ext cx="2088232" cy="702851"/>
          </a:xfrm>
          <a:prstGeom prst="wedgeRectCallout">
            <a:avLst>
              <a:gd name="adj1" fmla="val -5255"/>
              <a:gd name="adj2" fmla="val -8569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Unified terminology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6247714-161F-4994-A686-0F10FCBAB4AB}"/>
              </a:ext>
            </a:extLst>
          </p:cNvPr>
          <p:cNvSpPr/>
          <p:nvPr/>
        </p:nvSpPr>
        <p:spPr>
          <a:xfrm>
            <a:off x="5112568" y="4705706"/>
            <a:ext cx="2088232" cy="727426"/>
          </a:xfrm>
          <a:prstGeom prst="wedgeRectCallout">
            <a:avLst>
              <a:gd name="adj1" fmla="val 4585"/>
              <a:gd name="adj2" fmla="val -7610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Various terminologies</a:t>
            </a:r>
            <a:endParaRPr lang="en-NL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92FCF-7FEE-1D2C-DD73-4C2C5025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76" y="470604"/>
            <a:ext cx="4140413" cy="1092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18680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AFE05995-742C-4482-9D8A-E14D7ABCE277}"/>
              </a:ext>
            </a:extLst>
          </p:cNvPr>
          <p:cNvSpPr/>
          <p:nvPr/>
        </p:nvSpPr>
        <p:spPr>
          <a:xfrm>
            <a:off x="6968273" y="908721"/>
            <a:ext cx="4909298" cy="454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4DA8D62-AB40-4657-B7E2-76D27BC14D14}"/>
              </a:ext>
            </a:extLst>
          </p:cNvPr>
          <p:cNvSpPr/>
          <p:nvPr/>
        </p:nvSpPr>
        <p:spPr>
          <a:xfrm>
            <a:off x="7001407" y="1758385"/>
            <a:ext cx="3163624" cy="3489076"/>
          </a:xfrm>
          <a:prstGeom prst="rect">
            <a:avLst/>
          </a:prstGeom>
          <a:solidFill>
            <a:srgbClr val="8592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4EDC2C2C-694F-4E58-B0F1-63D4C17B26BF}"/>
              </a:ext>
            </a:extLst>
          </p:cNvPr>
          <p:cNvSpPr txBox="1">
            <a:spLocks/>
          </p:cNvSpPr>
          <p:nvPr/>
        </p:nvSpPr>
        <p:spPr>
          <a:xfrm>
            <a:off x="399631" y="875501"/>
            <a:ext cx="6349033" cy="6835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nl-NL" sz="2400" dirty="0">
                <a:solidFill>
                  <a:srgbClr val="002060"/>
                </a:solidFill>
              </a:rPr>
              <a:t>20 unified terminologies can cover 7 SA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sz="2400" b="0" dirty="0">
              <a:solidFill>
                <a:srgbClr val="002060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CA05A-5156-43A7-B786-5DA2511FBBD9}"/>
              </a:ext>
            </a:extLst>
          </p:cNvPr>
          <p:cNvGrpSpPr/>
          <p:nvPr/>
        </p:nvGrpSpPr>
        <p:grpSpPr>
          <a:xfrm>
            <a:off x="8654294" y="2396535"/>
            <a:ext cx="1405700" cy="2604740"/>
            <a:chOff x="9050182" y="2396535"/>
            <a:chExt cx="1405700" cy="26047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8DDE1B-7E60-4ECC-AC63-DD6C935C7AA7}"/>
                </a:ext>
              </a:extLst>
            </p:cNvPr>
            <p:cNvGrpSpPr/>
            <p:nvPr/>
          </p:nvGrpSpPr>
          <p:grpSpPr>
            <a:xfrm>
              <a:off x="9052538" y="2966720"/>
              <a:ext cx="1400989" cy="324000"/>
              <a:chOff x="3973604" y="3818500"/>
              <a:chExt cx="1400989" cy="324000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8182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87E02E-0881-4731-8ED0-9D6FD3D84427}"/>
                  </a:ext>
                </a:extLst>
              </p:cNvPr>
              <p:cNvSpPr/>
              <p:nvPr/>
            </p:nvSpPr>
            <p:spPr>
              <a:xfrm>
                <a:off x="3973604" y="381850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6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FE00-EB96-40E6-A02B-7327221A4040}"/>
                </a:ext>
              </a:extLst>
            </p:cNvPr>
            <p:cNvGrpSpPr/>
            <p:nvPr/>
          </p:nvGrpSpPr>
          <p:grpSpPr>
            <a:xfrm>
              <a:off x="9051032" y="3536905"/>
              <a:ext cx="1404000" cy="324000"/>
              <a:chOff x="7273044" y="3837633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27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29B46D6-C57A-4291-B071-EBF2BA240C58}"/>
                  </a:ext>
                </a:extLst>
              </p:cNvPr>
              <p:cNvSpPr/>
              <p:nvPr/>
            </p:nvSpPr>
            <p:spPr>
              <a:xfrm>
                <a:off x="7273044" y="3837633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7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CE09A6-CB32-4918-9DD1-F0C8A459043C}"/>
                </a:ext>
              </a:extLst>
            </p:cNvPr>
            <p:cNvGrpSpPr/>
            <p:nvPr/>
          </p:nvGrpSpPr>
          <p:grpSpPr>
            <a:xfrm>
              <a:off x="9051032" y="4107090"/>
              <a:ext cx="1404000" cy="324000"/>
              <a:chOff x="5099328" y="5023550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8767DA-F1C3-4828-BAE5-C0323F21B01C}"/>
                  </a:ext>
                </a:extLst>
              </p:cNvPr>
              <p:cNvSpPr/>
              <p:nvPr/>
            </p:nvSpPr>
            <p:spPr>
              <a:xfrm>
                <a:off x="5099328" y="502355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rgbClr val="002060"/>
                    </a:solidFill>
                  </a:rPr>
                  <a:t>8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6846926-4676-4678-A488-4B208042F753}"/>
                </a:ext>
              </a:extLst>
            </p:cNvPr>
            <p:cNvGrpSpPr/>
            <p:nvPr/>
          </p:nvGrpSpPr>
          <p:grpSpPr>
            <a:xfrm>
              <a:off x="9051032" y="4677275"/>
              <a:ext cx="1404000" cy="324000"/>
              <a:chOff x="8143821" y="2922172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273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E1E33-58C8-4B64-8051-821A5998ED65}"/>
                  </a:ext>
                </a:extLst>
              </p:cNvPr>
              <p:cNvSpPr/>
              <p:nvPr/>
            </p:nvSpPr>
            <p:spPr>
              <a:xfrm>
                <a:off x="8143821" y="2922172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9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17ECF0-A2B2-4B08-B29C-523CC8FA1DC7}"/>
                </a:ext>
              </a:extLst>
            </p:cNvPr>
            <p:cNvGrpSpPr/>
            <p:nvPr/>
          </p:nvGrpSpPr>
          <p:grpSpPr>
            <a:xfrm>
              <a:off x="9050182" y="2396535"/>
              <a:ext cx="1405700" cy="324000"/>
              <a:chOff x="5871016" y="3001117"/>
              <a:chExt cx="1405700" cy="324000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B0C698-D2AF-4670-9872-5D98A7DAFBCD}"/>
                  </a:ext>
                </a:extLst>
              </p:cNvPr>
              <p:cNvSpPr/>
              <p:nvPr/>
            </p:nvSpPr>
            <p:spPr>
              <a:xfrm>
                <a:off x="5871016" y="3001117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12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FA9B19-AF46-4B63-B383-C3DCDE832B24}"/>
              </a:ext>
            </a:extLst>
          </p:cNvPr>
          <p:cNvGrpSpPr/>
          <p:nvPr/>
        </p:nvGrpSpPr>
        <p:grpSpPr>
          <a:xfrm>
            <a:off x="10310658" y="1128552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80D335-8B86-42F4-877B-6F7EAEABF7DA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F12099-5225-4CDD-AD3D-477390717C65}"/>
              </a:ext>
            </a:extLst>
          </p:cNvPr>
          <p:cNvGrpSpPr/>
          <p:nvPr/>
        </p:nvGrpSpPr>
        <p:grpSpPr>
          <a:xfrm>
            <a:off x="275532" y="2451143"/>
            <a:ext cx="4464496" cy="3005942"/>
            <a:chOff x="770583" y="2291012"/>
            <a:chExt cx="4464496" cy="30059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355275-1674-4328-A5B4-537B6C0C9BA9}"/>
                </a:ext>
              </a:extLst>
            </p:cNvPr>
            <p:cNvSpPr/>
            <p:nvPr/>
          </p:nvSpPr>
          <p:spPr>
            <a:xfrm>
              <a:off x="770583" y="2291012"/>
              <a:ext cx="4464496" cy="3005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A69DB1-F0AA-4D2B-A8B4-233B9F6711D8}"/>
                </a:ext>
              </a:extLst>
            </p:cNvPr>
            <p:cNvGrpSpPr/>
            <p:nvPr/>
          </p:nvGrpSpPr>
          <p:grpSpPr>
            <a:xfrm>
              <a:off x="905642" y="2428512"/>
              <a:ext cx="4209640" cy="2756259"/>
              <a:chOff x="1510961" y="2665058"/>
              <a:chExt cx="4209640" cy="2756259"/>
            </a:xfrm>
            <a:solidFill>
              <a:schemeClr val="bg1"/>
            </a:solidFill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B1783DE-42FC-4231-98D0-910FE55D861A}"/>
                  </a:ext>
                </a:extLst>
              </p:cNvPr>
              <p:cNvGrpSpPr/>
              <p:nvPr/>
            </p:nvGrpSpPr>
            <p:grpSpPr>
              <a:xfrm>
                <a:off x="1510961" y="3070434"/>
                <a:ext cx="1404000" cy="324000"/>
                <a:chOff x="1962214" y="2915272"/>
                <a:chExt cx="1404000" cy="32400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18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3879F9F-E89C-463E-8AFD-2D58BF54C4D2}"/>
                    </a:ext>
                  </a:extLst>
                </p:cNvPr>
                <p:cNvSpPr/>
                <p:nvPr/>
              </p:nvSpPr>
              <p:spPr>
                <a:xfrm>
                  <a:off x="1962214" y="29152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2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E083B65-DB48-4819-8354-4288C003678A}"/>
                  </a:ext>
                </a:extLst>
              </p:cNvPr>
              <p:cNvGrpSpPr/>
              <p:nvPr/>
            </p:nvGrpSpPr>
            <p:grpSpPr>
              <a:xfrm>
                <a:off x="1510961" y="2665058"/>
                <a:ext cx="4209640" cy="324000"/>
                <a:chOff x="1609757" y="2560077"/>
                <a:chExt cx="4209640" cy="324000"/>
              </a:xfrm>
              <a:grpFill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864E5D9-237E-4FDA-9F7A-A1C2B312734B}"/>
                    </a:ext>
                  </a:extLst>
                </p:cNvPr>
                <p:cNvGrpSpPr/>
                <p:nvPr/>
              </p:nvGrpSpPr>
              <p:grpSpPr>
                <a:xfrm>
                  <a:off x="1609757" y="2560077"/>
                  <a:ext cx="1404000" cy="324000"/>
                  <a:chOff x="2086507" y="2415423"/>
                  <a:chExt cx="1404000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4545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39F340-E10D-4383-A3E2-F02C3018D680}"/>
                      </a:ext>
                    </a:extLst>
                  </p:cNvPr>
                  <p:cNvSpPr/>
                  <p:nvPr/>
                </p:nvSpPr>
                <p:spPr>
                  <a:xfrm>
                    <a:off x="2086507" y="2415423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D7B2E61-755A-45D0-9463-CEC3E1CCC6F1}"/>
                    </a:ext>
                  </a:extLst>
                </p:cNvPr>
                <p:cNvGrpSpPr/>
                <p:nvPr/>
              </p:nvGrpSpPr>
              <p:grpSpPr>
                <a:xfrm>
                  <a:off x="4416577" y="2560077"/>
                  <a:ext cx="1402820" cy="324000"/>
                  <a:chOff x="3975062" y="2420745"/>
                  <a:chExt cx="1402820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676" r="-1676" b="-16364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F9EAB6D-4C11-4AFD-AA59-109D4C461BE3}"/>
                      </a:ext>
                    </a:extLst>
                  </p:cNvPr>
                  <p:cNvSpPr/>
                  <p:nvPr/>
                </p:nvSpPr>
                <p:spPr>
                  <a:xfrm>
                    <a:off x="3975062" y="242074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4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C0D7E7CE-0F74-4754-9434-3CC9C3FFB7EF}"/>
                    </a:ext>
                  </a:extLst>
                </p:cNvPr>
                <p:cNvGrpSpPr/>
                <p:nvPr/>
              </p:nvGrpSpPr>
              <p:grpSpPr>
                <a:xfrm>
                  <a:off x="3013757" y="2560077"/>
                  <a:ext cx="1402820" cy="324000"/>
                  <a:chOff x="3971773" y="2876382"/>
                  <a:chExt cx="1402820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AAE4C0D-75BF-46B1-B7B6-12CB33B52C45}"/>
                      </a:ext>
                    </a:extLst>
                  </p:cNvPr>
                  <p:cNvSpPr/>
                  <p:nvPr/>
                </p:nvSpPr>
                <p:spPr>
                  <a:xfrm>
                    <a:off x="3971773" y="2876382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4BDF2F4-4391-46E8-A4E6-DD22E074D247}"/>
                  </a:ext>
                </a:extLst>
              </p:cNvPr>
              <p:cNvGrpSpPr/>
              <p:nvPr/>
            </p:nvGrpSpPr>
            <p:grpSpPr>
              <a:xfrm>
                <a:off x="1510961" y="3475810"/>
                <a:ext cx="2814347" cy="324000"/>
                <a:chOff x="1540328" y="3633661"/>
                <a:chExt cx="2814347" cy="324000"/>
              </a:xfrm>
              <a:grpFill/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9978BC8-C7FA-4CE9-B230-0B878B353D4B}"/>
                    </a:ext>
                  </a:extLst>
                </p:cNvPr>
                <p:cNvGrpSpPr/>
                <p:nvPr/>
              </p:nvGrpSpPr>
              <p:grpSpPr>
                <a:xfrm>
                  <a:off x="2946887" y="3633661"/>
                  <a:ext cx="1407788" cy="324000"/>
                  <a:chOff x="3970593" y="3350837"/>
                  <a:chExt cx="1407788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E8DDD76-971A-4BCE-AE23-94EB02B5A61A}"/>
                      </a:ext>
                    </a:extLst>
                  </p:cNvPr>
                  <p:cNvSpPr/>
                  <p:nvPr/>
                </p:nvSpPr>
                <p:spPr>
                  <a:xfrm>
                    <a:off x="3970593" y="3350837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5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B5A9EDF-CCDF-4AD0-AC8C-96C9A0E9D9A8}"/>
                    </a:ext>
                  </a:extLst>
                </p:cNvPr>
                <p:cNvGrpSpPr/>
                <p:nvPr/>
              </p:nvGrpSpPr>
              <p:grpSpPr>
                <a:xfrm>
                  <a:off x="1540328" y="3633661"/>
                  <a:ext cx="1404000" cy="324000"/>
                  <a:chOff x="1959891" y="3254438"/>
                  <a:chExt cx="1404000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𝐼𝑛𝑖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2288D8A-5722-4D5B-B791-DEE956874917}"/>
                      </a:ext>
                    </a:extLst>
                  </p:cNvPr>
                  <p:cNvSpPr/>
                  <p:nvPr/>
                </p:nvSpPr>
                <p:spPr>
                  <a:xfrm>
                    <a:off x="1959891" y="325443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8A5CE6C-12DF-4D27-A4A8-EC02E569C1BD}"/>
                  </a:ext>
                </a:extLst>
              </p:cNvPr>
              <p:cNvGrpSpPr/>
              <p:nvPr/>
            </p:nvGrpSpPr>
            <p:grpSpPr>
              <a:xfrm>
                <a:off x="1510961" y="3881186"/>
                <a:ext cx="1404000" cy="324000"/>
                <a:chOff x="1959891" y="3679122"/>
                <a:chExt cx="1404000" cy="32400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𝑂𝑝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4545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C845266-724B-48BD-9E47-D3B957BEF9E6}"/>
                    </a:ext>
                  </a:extLst>
                </p:cNvPr>
                <p:cNvSpPr/>
                <p:nvPr/>
              </p:nvSpPr>
              <p:spPr>
                <a:xfrm>
                  <a:off x="1959891" y="367912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15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6A81A1F-EA8E-42D2-B769-D105A50CA60A}"/>
                  </a:ext>
                </a:extLst>
              </p:cNvPr>
              <p:cNvGrpSpPr/>
              <p:nvPr/>
            </p:nvGrpSpPr>
            <p:grpSpPr>
              <a:xfrm>
                <a:off x="1510961" y="4286563"/>
                <a:ext cx="1404000" cy="324000"/>
                <a:chOff x="1966668" y="4133158"/>
                <a:chExt cx="1404000" cy="32400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812A9F-6654-4A23-B9AF-0CC52601D1EC}"/>
                    </a:ext>
                  </a:extLst>
                </p:cNvPr>
                <p:cNvSpPr/>
                <p:nvPr/>
              </p:nvSpPr>
              <p:spPr>
                <a:xfrm>
                  <a:off x="1966668" y="4133158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17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1356FF-7DC3-4586-9A08-7420B93DD297}"/>
                  </a:ext>
                </a:extLst>
              </p:cNvPr>
              <p:cNvGrpSpPr/>
              <p:nvPr/>
            </p:nvGrpSpPr>
            <p:grpSpPr>
              <a:xfrm>
                <a:off x="1510961" y="4691940"/>
                <a:ext cx="1405947" cy="324000"/>
                <a:chOff x="1966668" y="4583472"/>
                <a:chExt cx="1405947" cy="32400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2BC0BBE-88C9-4A4E-89F5-0C03469DFB8C}"/>
                    </a:ext>
                  </a:extLst>
                </p:cNvPr>
                <p:cNvSpPr/>
                <p:nvPr/>
              </p:nvSpPr>
              <p:spPr>
                <a:xfrm>
                  <a:off x="1966668" y="45834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18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AC31288-5EE1-4250-BB29-13AA216081CF}"/>
                  </a:ext>
                </a:extLst>
              </p:cNvPr>
              <p:cNvGrpSpPr/>
              <p:nvPr/>
            </p:nvGrpSpPr>
            <p:grpSpPr>
              <a:xfrm>
                <a:off x="1510961" y="5097317"/>
                <a:ext cx="2809947" cy="324000"/>
                <a:chOff x="1602084" y="5548608"/>
                <a:chExt cx="2809947" cy="324000"/>
              </a:xfrm>
              <a:grpFill/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1F07318-8BD5-4A96-ADDB-7B3573240925}"/>
                    </a:ext>
                  </a:extLst>
                </p:cNvPr>
                <p:cNvGrpSpPr/>
                <p:nvPr/>
              </p:nvGrpSpPr>
              <p:grpSpPr>
                <a:xfrm>
                  <a:off x="3006084" y="5548608"/>
                  <a:ext cx="1405947" cy="324000"/>
                  <a:chOff x="1966668" y="5433918"/>
                  <a:chExt cx="1405947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960F67B-1BA5-4D60-928D-2CA2C63201E7}"/>
                      </a:ext>
                    </a:extLst>
                  </p:cNvPr>
                  <p:cNvSpPr/>
                  <p:nvPr/>
                </p:nvSpPr>
                <p:spPr>
                  <a:xfrm>
                    <a:off x="1966668" y="543391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19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EDB66C9-7616-499B-8137-EC4E1C600402}"/>
                    </a:ext>
                  </a:extLst>
                </p:cNvPr>
                <p:cNvGrpSpPr/>
                <p:nvPr/>
              </p:nvGrpSpPr>
              <p:grpSpPr>
                <a:xfrm>
                  <a:off x="1602084" y="5548608"/>
                  <a:ext cx="1404000" cy="324000"/>
                  <a:chOff x="1966668" y="5008695"/>
                  <a:chExt cx="1404000" cy="324000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5BDA2BD-C68B-4F45-8BA2-4ABDEDF1EE15}"/>
                      </a:ext>
                    </a:extLst>
                  </p:cNvPr>
                  <p:cNvSpPr/>
                  <p:nvPr/>
                </p:nvSpPr>
                <p:spPr>
                  <a:xfrm>
                    <a:off x="1966668" y="500869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rgbClr val="002060"/>
                        </a:solidFill>
                      </a:rPr>
                      <a:t>20</a:t>
                    </a:r>
                    <a:endParaRPr lang="en-NL" sz="90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91B079D-BC66-4B96-9E89-B6162B3B6D72}"/>
              </a:ext>
            </a:extLst>
          </p:cNvPr>
          <p:cNvGrpSpPr/>
          <p:nvPr/>
        </p:nvGrpSpPr>
        <p:grpSpPr>
          <a:xfrm>
            <a:off x="5265833" y="2190051"/>
            <a:ext cx="720000" cy="3528126"/>
            <a:chOff x="5455830" y="2364610"/>
            <a:chExt cx="720000" cy="3528126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28A6C0-0C0D-40BD-B043-7C1F235D7DB3}"/>
                </a:ext>
              </a:extLst>
            </p:cNvPr>
            <p:cNvSpPr/>
            <p:nvPr/>
          </p:nvSpPr>
          <p:spPr>
            <a:xfrm>
              <a:off x="5455830" y="2892631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GOA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B533AE-E5DB-4190-8FD0-AD1BFD32837E}"/>
                </a:ext>
              </a:extLst>
            </p:cNvPr>
            <p:cNvSpPr/>
            <p:nvPr/>
          </p:nvSpPr>
          <p:spPr>
            <a:xfrm>
              <a:off x="5455830" y="3420652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CSA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0DC4542-7669-4F81-989E-CF86EB180553}"/>
                </a:ext>
              </a:extLst>
            </p:cNvPr>
            <p:cNvSpPr/>
            <p:nvPr/>
          </p:nvSpPr>
          <p:spPr>
            <a:xfrm>
              <a:off x="5455830" y="3948673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MFO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342E0B-27A8-4E46-B23B-B8FD84E2C057}"/>
                </a:ext>
              </a:extLst>
            </p:cNvPr>
            <p:cNvSpPr/>
            <p:nvPr/>
          </p:nvSpPr>
          <p:spPr>
            <a:xfrm>
              <a:off x="5455830" y="4476694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MBO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A0BC30-35B2-4F97-910F-2BBCCE533DD7}"/>
                </a:ext>
              </a:extLst>
            </p:cNvPr>
            <p:cNvSpPr/>
            <p:nvPr/>
          </p:nvSpPr>
          <p:spPr>
            <a:xfrm>
              <a:off x="5455830" y="5532736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PSO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50DF1CB-8C85-46E8-A4C3-7C68B48CD51B}"/>
                </a:ext>
              </a:extLst>
            </p:cNvPr>
            <p:cNvSpPr/>
            <p:nvPr/>
          </p:nvSpPr>
          <p:spPr>
            <a:xfrm>
              <a:off x="5455830" y="5004715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CBF385-2124-4FE5-8E66-00E6DA7F7C9D}"/>
                </a:ext>
              </a:extLst>
            </p:cNvPr>
            <p:cNvSpPr/>
            <p:nvPr/>
          </p:nvSpPr>
          <p:spPr>
            <a:xfrm>
              <a:off x="5455830" y="2364610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BA</a:t>
              </a:r>
              <a:endParaRPr lang="en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C85500-E5AC-4C5D-9FB4-65F96E25234F}"/>
              </a:ext>
            </a:extLst>
          </p:cNvPr>
          <p:cNvGrpSpPr/>
          <p:nvPr/>
        </p:nvGrpSpPr>
        <p:grpSpPr>
          <a:xfrm>
            <a:off x="7086821" y="4677275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19"/>
                  <a:stretch>
                    <a:fillRect l="-1676" r="-2793"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7C38EA-B4C1-4D8A-9A5C-246DD8A3B175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F805AD-B639-4FED-B9BF-4F9CD8B71633}"/>
              </a:ext>
            </a:extLst>
          </p:cNvPr>
          <p:cNvGrpSpPr/>
          <p:nvPr/>
        </p:nvGrpSpPr>
        <p:grpSpPr>
          <a:xfrm>
            <a:off x="7075665" y="1844824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AEE4AF-2926-47D3-B4DB-AB512BABE7B6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A5DA69-D694-4696-A3F1-420E848D109F}"/>
              </a:ext>
            </a:extLst>
          </p:cNvPr>
          <p:cNvGrpSpPr/>
          <p:nvPr/>
        </p:nvGrpSpPr>
        <p:grpSpPr>
          <a:xfrm>
            <a:off x="7882132" y="1128552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540238-0F3A-45FD-B1F1-C9F66A9D51EC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099EEA-67B0-4D16-B983-7F1A27801EDB}"/>
              </a:ext>
            </a:extLst>
          </p:cNvPr>
          <p:cNvGrpSpPr/>
          <p:nvPr/>
        </p:nvGrpSpPr>
        <p:grpSpPr>
          <a:xfrm>
            <a:off x="7083661" y="2396535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C768B1-0AC3-4578-959D-698DA1FD4AEB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A1D6E7-83AD-4FA9-B531-218EADF3AF75}"/>
              </a:ext>
            </a:extLst>
          </p:cNvPr>
          <p:cNvCxnSpPr>
            <a:stCxn id="49" idx="1"/>
            <a:endCxn id="90" idx="3"/>
          </p:cNvCxnSpPr>
          <p:nvPr/>
        </p:nvCxnSpPr>
        <p:spPr>
          <a:xfrm flipH="1">
            <a:off x="5985833" y="2006824"/>
            <a:ext cx="1089832" cy="36322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21F62C-6695-40BF-A187-0F69A189F01F}"/>
              </a:ext>
            </a:extLst>
          </p:cNvPr>
          <p:cNvCxnSpPr>
            <a:cxnSpLocks/>
            <a:stCxn id="49" idx="1"/>
            <a:endCxn id="84" idx="3"/>
          </p:cNvCxnSpPr>
          <p:nvPr/>
        </p:nvCxnSpPr>
        <p:spPr>
          <a:xfrm flipH="1">
            <a:off x="5985833" y="2006824"/>
            <a:ext cx="1089832" cy="89124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EA771D-F377-4812-8572-00792343DD63}"/>
              </a:ext>
            </a:extLst>
          </p:cNvPr>
          <p:cNvCxnSpPr>
            <a:cxnSpLocks/>
            <a:stCxn id="49" idx="1"/>
            <a:endCxn id="86" idx="3"/>
          </p:cNvCxnSpPr>
          <p:nvPr/>
        </p:nvCxnSpPr>
        <p:spPr>
          <a:xfrm flipH="1">
            <a:off x="5985833" y="2006824"/>
            <a:ext cx="1089832" cy="194729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E0C89-FAC8-40C0-9C2A-4D6D778F9F3F}"/>
              </a:ext>
            </a:extLst>
          </p:cNvPr>
          <p:cNvCxnSpPr>
            <a:cxnSpLocks/>
            <a:stCxn id="49" idx="1"/>
            <a:endCxn id="85" idx="3"/>
          </p:cNvCxnSpPr>
          <p:nvPr/>
        </p:nvCxnSpPr>
        <p:spPr>
          <a:xfrm flipH="1">
            <a:off x="5985833" y="2006824"/>
            <a:ext cx="1089832" cy="141926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980765-5A76-4F65-B56E-A202E04799E0}"/>
              </a:ext>
            </a:extLst>
          </p:cNvPr>
          <p:cNvCxnSpPr>
            <a:cxnSpLocks/>
            <a:stCxn id="49" idx="1"/>
            <a:endCxn id="87" idx="3"/>
          </p:cNvCxnSpPr>
          <p:nvPr/>
        </p:nvCxnSpPr>
        <p:spPr>
          <a:xfrm flipH="1">
            <a:off x="5985833" y="2006824"/>
            <a:ext cx="1089832" cy="247531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36FCA5-8B2B-4BAF-AF8D-8C933D32D43B}"/>
              </a:ext>
            </a:extLst>
          </p:cNvPr>
          <p:cNvCxnSpPr>
            <a:cxnSpLocks/>
            <a:stCxn id="49" idx="1"/>
            <a:endCxn id="89" idx="3"/>
          </p:cNvCxnSpPr>
          <p:nvPr/>
        </p:nvCxnSpPr>
        <p:spPr>
          <a:xfrm flipH="1">
            <a:off x="5985833" y="2006824"/>
            <a:ext cx="1089832" cy="300333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835626-766F-4E47-867B-FA3CD5759096}"/>
              </a:ext>
            </a:extLst>
          </p:cNvPr>
          <p:cNvCxnSpPr>
            <a:cxnSpLocks/>
            <a:stCxn id="49" idx="1"/>
            <a:endCxn id="88" idx="3"/>
          </p:cNvCxnSpPr>
          <p:nvPr/>
        </p:nvCxnSpPr>
        <p:spPr>
          <a:xfrm flipH="1">
            <a:off x="5985833" y="2006824"/>
            <a:ext cx="1089832" cy="3531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B105B4-80B4-4ED1-9164-7DFA2A1ADB43}"/>
              </a:ext>
            </a:extLst>
          </p:cNvPr>
          <p:cNvCxnSpPr>
            <a:cxnSpLocks/>
            <a:stCxn id="96" idx="1"/>
            <a:endCxn id="90" idx="3"/>
          </p:cNvCxnSpPr>
          <p:nvPr/>
        </p:nvCxnSpPr>
        <p:spPr>
          <a:xfrm flipH="1" flipV="1">
            <a:off x="5985833" y="2370051"/>
            <a:ext cx="1097828" cy="18848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E8116B-56A4-4DC7-A298-24A50468ECB5}"/>
              </a:ext>
            </a:extLst>
          </p:cNvPr>
          <p:cNvCxnSpPr>
            <a:cxnSpLocks/>
            <a:stCxn id="96" idx="1"/>
            <a:endCxn id="84" idx="3"/>
          </p:cNvCxnSpPr>
          <p:nvPr/>
        </p:nvCxnSpPr>
        <p:spPr>
          <a:xfrm flipH="1">
            <a:off x="5985833" y="2558535"/>
            <a:ext cx="1097828" cy="33953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3662B9-FFD0-48FC-96FE-2B7A12D4956F}"/>
              </a:ext>
            </a:extLst>
          </p:cNvPr>
          <p:cNvCxnSpPr>
            <a:cxnSpLocks/>
            <a:stCxn id="96" idx="1"/>
            <a:endCxn id="86" idx="3"/>
          </p:cNvCxnSpPr>
          <p:nvPr/>
        </p:nvCxnSpPr>
        <p:spPr>
          <a:xfrm flipH="1">
            <a:off x="5985833" y="2558535"/>
            <a:ext cx="1097828" cy="139557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36AEAA-C75B-4480-AA5B-B70036D77638}"/>
              </a:ext>
            </a:extLst>
          </p:cNvPr>
          <p:cNvCxnSpPr>
            <a:cxnSpLocks/>
            <a:stCxn id="96" idx="1"/>
            <a:endCxn id="87" idx="3"/>
          </p:cNvCxnSpPr>
          <p:nvPr/>
        </p:nvCxnSpPr>
        <p:spPr>
          <a:xfrm flipH="1">
            <a:off x="5985833" y="2558535"/>
            <a:ext cx="1097828" cy="192360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7DD6205-2E4A-4D38-8F47-DCCCB01CE915}"/>
              </a:ext>
            </a:extLst>
          </p:cNvPr>
          <p:cNvCxnSpPr>
            <a:cxnSpLocks/>
            <a:stCxn id="96" idx="1"/>
            <a:endCxn id="89" idx="3"/>
          </p:cNvCxnSpPr>
          <p:nvPr/>
        </p:nvCxnSpPr>
        <p:spPr>
          <a:xfrm flipH="1">
            <a:off x="5985833" y="2558535"/>
            <a:ext cx="1097828" cy="24516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F125CD-DBED-4F15-8239-F4C1D9B9246B}"/>
              </a:ext>
            </a:extLst>
          </p:cNvPr>
          <p:cNvCxnSpPr>
            <a:cxnSpLocks/>
            <a:stCxn id="44" idx="1"/>
            <a:endCxn id="85" idx="3"/>
          </p:cNvCxnSpPr>
          <p:nvPr/>
        </p:nvCxnSpPr>
        <p:spPr>
          <a:xfrm flipH="1">
            <a:off x="5985833" y="3128720"/>
            <a:ext cx="2670817" cy="29737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A880FA-762D-4B05-812D-DFFE927B1407}"/>
              </a:ext>
            </a:extLst>
          </p:cNvPr>
          <p:cNvCxnSpPr>
            <a:cxnSpLocks/>
            <a:stCxn id="44" idx="1"/>
            <a:endCxn id="88" idx="3"/>
          </p:cNvCxnSpPr>
          <p:nvPr/>
        </p:nvCxnSpPr>
        <p:spPr>
          <a:xfrm flipH="1">
            <a:off x="5985833" y="3128720"/>
            <a:ext cx="2670817" cy="240945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6F7833-F82D-4233-9A22-6523739757E1}"/>
              </a:ext>
            </a:extLst>
          </p:cNvPr>
          <p:cNvCxnSpPr>
            <a:cxnSpLocks/>
            <a:stCxn id="45" idx="1"/>
            <a:endCxn id="90" idx="3"/>
          </p:cNvCxnSpPr>
          <p:nvPr/>
        </p:nvCxnSpPr>
        <p:spPr>
          <a:xfrm flipH="1" flipV="1">
            <a:off x="5985833" y="2370051"/>
            <a:ext cx="2669311" cy="132885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E835F5-CDDA-4B3D-93C1-342A27096136}"/>
              </a:ext>
            </a:extLst>
          </p:cNvPr>
          <p:cNvCxnSpPr>
            <a:cxnSpLocks/>
            <a:stCxn id="45" idx="1"/>
            <a:endCxn id="84" idx="3"/>
          </p:cNvCxnSpPr>
          <p:nvPr/>
        </p:nvCxnSpPr>
        <p:spPr>
          <a:xfrm flipH="1" flipV="1">
            <a:off x="5985833" y="2898072"/>
            <a:ext cx="2669311" cy="80083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68508A-FB95-4334-B905-B73B0F0E4B81}"/>
              </a:ext>
            </a:extLst>
          </p:cNvPr>
          <p:cNvCxnSpPr>
            <a:cxnSpLocks/>
            <a:stCxn id="45" idx="1"/>
            <a:endCxn id="87" idx="3"/>
          </p:cNvCxnSpPr>
          <p:nvPr/>
        </p:nvCxnSpPr>
        <p:spPr>
          <a:xfrm flipH="1">
            <a:off x="5985833" y="3698905"/>
            <a:ext cx="2669311" cy="78323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81DCEB-5158-4F1A-929E-469371CCED5E}"/>
              </a:ext>
            </a:extLst>
          </p:cNvPr>
          <p:cNvCxnSpPr>
            <a:cxnSpLocks/>
            <a:stCxn id="45" idx="1"/>
            <a:endCxn id="89" idx="3"/>
          </p:cNvCxnSpPr>
          <p:nvPr/>
        </p:nvCxnSpPr>
        <p:spPr>
          <a:xfrm flipH="1">
            <a:off x="5985833" y="3698905"/>
            <a:ext cx="2669311" cy="131125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8422671-EB57-403A-A66E-173A2EB3A1E8}"/>
              </a:ext>
            </a:extLst>
          </p:cNvPr>
          <p:cNvCxnSpPr>
            <a:cxnSpLocks/>
            <a:stCxn id="45" idx="1"/>
            <a:endCxn id="88" idx="3"/>
          </p:cNvCxnSpPr>
          <p:nvPr/>
        </p:nvCxnSpPr>
        <p:spPr>
          <a:xfrm flipH="1">
            <a:off x="5985833" y="3698905"/>
            <a:ext cx="2669311" cy="183927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20D429A-CC23-457F-AFBD-86BDAB61D55A}"/>
              </a:ext>
            </a:extLst>
          </p:cNvPr>
          <p:cNvCxnSpPr>
            <a:cxnSpLocks/>
            <a:stCxn id="46" idx="1"/>
            <a:endCxn id="86" idx="3"/>
          </p:cNvCxnSpPr>
          <p:nvPr/>
        </p:nvCxnSpPr>
        <p:spPr>
          <a:xfrm flipH="1" flipV="1">
            <a:off x="5985833" y="3954114"/>
            <a:ext cx="2669311" cy="314976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363DE0-EAB1-482A-9B24-7A72C58BA668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flipH="1" flipV="1">
            <a:off x="5985833" y="2370051"/>
            <a:ext cx="1100988" cy="246922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A6677BA-ECDF-40CC-91CB-13100C415E55}"/>
              </a:ext>
            </a:extLst>
          </p:cNvPr>
          <p:cNvCxnSpPr>
            <a:cxnSpLocks/>
            <a:stCxn id="48" idx="1"/>
            <a:endCxn id="88" idx="3"/>
          </p:cNvCxnSpPr>
          <p:nvPr/>
        </p:nvCxnSpPr>
        <p:spPr>
          <a:xfrm flipH="1">
            <a:off x="5985833" y="4839275"/>
            <a:ext cx="1100988" cy="69890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BDBAC65-B8B6-4B86-B429-9F542218189D}"/>
              </a:ext>
            </a:extLst>
          </p:cNvPr>
          <p:cNvCxnSpPr>
            <a:cxnSpLocks/>
            <a:stCxn id="47" idx="1"/>
            <a:endCxn id="24" idx="3"/>
          </p:cNvCxnSpPr>
          <p:nvPr/>
        </p:nvCxnSpPr>
        <p:spPr>
          <a:xfrm flipH="1">
            <a:off x="8493144" y="4839275"/>
            <a:ext cx="162000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6561244-0B9E-4CF9-866D-567DE7A8744D}"/>
              </a:ext>
            </a:extLst>
          </p:cNvPr>
          <p:cNvCxnSpPr>
            <a:cxnSpLocks/>
            <a:stCxn id="50" idx="1"/>
            <a:endCxn id="95" idx="3"/>
          </p:cNvCxnSpPr>
          <p:nvPr/>
        </p:nvCxnSpPr>
        <p:spPr>
          <a:xfrm flipH="1">
            <a:off x="8489361" y="2558535"/>
            <a:ext cx="164933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D553EAE-192E-424E-A861-55392A8B7EF3}"/>
              </a:ext>
            </a:extLst>
          </p:cNvPr>
          <p:cNvCxnSpPr>
            <a:cxnSpLocks/>
            <a:stCxn id="54" idx="1"/>
            <a:endCxn id="26" idx="3"/>
          </p:cNvCxnSpPr>
          <p:nvPr/>
        </p:nvCxnSpPr>
        <p:spPr>
          <a:xfrm flipH="1">
            <a:off x="10059994" y="1290552"/>
            <a:ext cx="250664" cy="126798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3BB5B7C-1D06-480D-82E7-D0A796CD795F}"/>
              </a:ext>
            </a:extLst>
          </p:cNvPr>
          <p:cNvCxnSpPr>
            <a:cxnSpLocks/>
            <a:stCxn id="54" idx="1"/>
            <a:endCxn id="16" idx="3"/>
          </p:cNvCxnSpPr>
          <p:nvPr/>
        </p:nvCxnSpPr>
        <p:spPr>
          <a:xfrm flipH="1">
            <a:off x="10057639" y="1290552"/>
            <a:ext cx="253019" cy="183816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066AE1A-7F6F-4FB3-8D0E-2EBEAC13B20A}"/>
              </a:ext>
            </a:extLst>
          </p:cNvPr>
          <p:cNvCxnSpPr>
            <a:cxnSpLocks/>
            <a:stCxn id="54" idx="1"/>
            <a:endCxn id="21" idx="3"/>
          </p:cNvCxnSpPr>
          <p:nvPr/>
        </p:nvCxnSpPr>
        <p:spPr>
          <a:xfrm flipH="1">
            <a:off x="10059144" y="1290552"/>
            <a:ext cx="251514" cy="2408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099FD49-699B-4B6A-8D41-181E5CB76FA3}"/>
              </a:ext>
            </a:extLst>
          </p:cNvPr>
          <p:cNvCxnSpPr>
            <a:cxnSpLocks/>
            <a:stCxn id="54" idx="1"/>
            <a:endCxn id="22" idx="3"/>
          </p:cNvCxnSpPr>
          <p:nvPr/>
        </p:nvCxnSpPr>
        <p:spPr>
          <a:xfrm flipH="1">
            <a:off x="10059144" y="1290552"/>
            <a:ext cx="251514" cy="297853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C467105-6A12-4F10-A19E-022506570535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0059144" y="1290552"/>
            <a:ext cx="251514" cy="354872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6E0B5E2-EE29-43F1-B471-E8483727BB30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 flipV="1">
            <a:off x="4740028" y="2370051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BB6488-0F68-41FF-8726-619676EFF1E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4740028" y="3426093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061255-1527-4BA9-918E-6A709A602C88}"/>
              </a:ext>
            </a:extLst>
          </p:cNvPr>
          <p:cNvCxnSpPr>
            <a:cxnSpLocks/>
            <a:stCxn id="92" idx="3"/>
            <a:endCxn id="84" idx="1"/>
          </p:cNvCxnSpPr>
          <p:nvPr/>
        </p:nvCxnSpPr>
        <p:spPr>
          <a:xfrm flipV="1">
            <a:off x="4740028" y="2898072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AA4A19-1F64-4DFE-A138-5CD98C5C70F1}"/>
              </a:ext>
            </a:extLst>
          </p:cNvPr>
          <p:cNvCxnSpPr>
            <a:cxnSpLocks/>
            <a:stCxn id="92" idx="3"/>
            <a:endCxn id="86" idx="1"/>
          </p:cNvCxnSpPr>
          <p:nvPr/>
        </p:nvCxnSpPr>
        <p:spPr>
          <a:xfrm>
            <a:off x="4740028" y="3954114"/>
            <a:ext cx="525805" cy="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98AA2F4-F6E5-4117-A3D7-6D19B2C49FB4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4740028" y="3954114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7EB9545-D92B-4E92-937A-3675C8FFCD2A}"/>
              </a:ext>
            </a:extLst>
          </p:cNvPr>
          <p:cNvCxnSpPr>
            <a:cxnSpLocks/>
            <a:stCxn id="92" idx="3"/>
            <a:endCxn id="89" idx="1"/>
          </p:cNvCxnSpPr>
          <p:nvPr/>
        </p:nvCxnSpPr>
        <p:spPr>
          <a:xfrm>
            <a:off x="4740028" y="3954114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5D231F4-F654-4BEC-B138-1C2336AA1383}"/>
              </a:ext>
            </a:extLst>
          </p:cNvPr>
          <p:cNvCxnSpPr>
            <a:cxnSpLocks/>
            <a:stCxn id="92" idx="3"/>
            <a:endCxn id="88" idx="1"/>
          </p:cNvCxnSpPr>
          <p:nvPr/>
        </p:nvCxnSpPr>
        <p:spPr>
          <a:xfrm>
            <a:off x="4740028" y="3954114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Speech Bubble: Rectangle 211">
            <a:extLst>
              <a:ext uri="{FF2B5EF4-FFF2-40B4-BE49-F238E27FC236}">
                <a16:creationId xmlns:a16="http://schemas.microsoft.com/office/drawing/2014/main" id="{4034B241-BB91-4F81-9407-A57F356FFA73}"/>
              </a:ext>
            </a:extLst>
          </p:cNvPr>
          <p:cNvSpPr/>
          <p:nvPr/>
        </p:nvSpPr>
        <p:spPr>
          <a:xfrm>
            <a:off x="1723227" y="5703363"/>
            <a:ext cx="1656184" cy="667841"/>
          </a:xfrm>
          <a:prstGeom prst="wedgeRectCallout">
            <a:avLst>
              <a:gd name="adj1" fmla="val -2429"/>
              <a:gd name="adj2" fmla="val -87097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Compulsory components</a:t>
            </a:r>
            <a:endParaRPr lang="en-NL" dirty="0"/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D9BBB17B-4658-4D64-8938-E8CBEB9D7389}"/>
              </a:ext>
            </a:extLst>
          </p:cNvPr>
          <p:cNvSpPr/>
          <p:nvPr/>
        </p:nvSpPr>
        <p:spPr>
          <a:xfrm>
            <a:off x="8730787" y="5683374"/>
            <a:ext cx="1656184" cy="667841"/>
          </a:xfrm>
          <a:prstGeom prst="wedgeRectCallout">
            <a:avLst>
              <a:gd name="adj1" fmla="val -7541"/>
              <a:gd name="adj2" fmla="val -85829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components</a:t>
            </a:r>
            <a:endParaRPr lang="en-NL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0E95513-F09D-4452-996B-150CE404CC47}"/>
              </a:ext>
            </a:extLst>
          </p:cNvPr>
          <p:cNvCxnSpPr>
            <a:cxnSpLocks/>
            <a:stCxn id="214" idx="0"/>
          </p:cNvCxnSpPr>
          <p:nvPr/>
        </p:nvCxnSpPr>
        <p:spPr>
          <a:xfrm flipH="1" flipV="1">
            <a:off x="8571827" y="1451467"/>
            <a:ext cx="11392" cy="30691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60BFFC-C85E-4806-9CB2-58F80593B6A6}"/>
              </a:ext>
            </a:extLst>
          </p:cNvPr>
          <p:cNvSpPr/>
          <p:nvPr/>
        </p:nvSpPr>
        <p:spPr>
          <a:xfrm>
            <a:off x="8614349" y="2831347"/>
            <a:ext cx="1512168" cy="170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0AF3932-3C27-4C99-B975-68748BDA5392}"/>
              </a:ext>
            </a:extLst>
          </p:cNvPr>
          <p:cNvSpPr/>
          <p:nvPr/>
        </p:nvSpPr>
        <p:spPr>
          <a:xfrm>
            <a:off x="8618948" y="2302217"/>
            <a:ext cx="1520945" cy="46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3741B0B-9C95-471A-AE40-EA6C760D20E2}"/>
              </a:ext>
            </a:extLst>
          </p:cNvPr>
          <p:cNvSpPr/>
          <p:nvPr/>
        </p:nvSpPr>
        <p:spPr>
          <a:xfrm>
            <a:off x="8618948" y="4615525"/>
            <a:ext cx="1507569" cy="4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BBB5A8B-9C8D-45C7-B479-0C31C040CFAD}"/>
              </a:ext>
            </a:extLst>
          </p:cNvPr>
          <p:cNvSpPr/>
          <p:nvPr/>
        </p:nvSpPr>
        <p:spPr>
          <a:xfrm>
            <a:off x="7035279" y="1775411"/>
            <a:ext cx="1512168" cy="348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28FD5372-491C-4BDF-A3B8-CDA0BDEA46DB}"/>
              </a:ext>
            </a:extLst>
          </p:cNvPr>
          <p:cNvSpPr/>
          <p:nvPr/>
        </p:nvSpPr>
        <p:spPr>
          <a:xfrm>
            <a:off x="6833177" y="5554433"/>
            <a:ext cx="1656184" cy="667841"/>
          </a:xfrm>
          <a:prstGeom prst="wedgeRectCallout">
            <a:avLst>
              <a:gd name="adj1" fmla="val -7541"/>
              <a:gd name="adj2" fmla="val -858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4F7248E7-AAA2-4B63-A75E-B782446532BE}"/>
              </a:ext>
            </a:extLst>
          </p:cNvPr>
          <p:cNvSpPr/>
          <p:nvPr/>
        </p:nvSpPr>
        <p:spPr>
          <a:xfrm>
            <a:off x="10472658" y="3389474"/>
            <a:ext cx="1656184" cy="667841"/>
          </a:xfrm>
          <a:prstGeom prst="wedgeRectCallout">
            <a:avLst>
              <a:gd name="adj1" fmla="val -69726"/>
              <a:gd name="adj2" fmla="val -10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E6606C44-2B57-43DB-81F8-7788B8D3F936}"/>
              </a:ext>
            </a:extLst>
          </p:cNvPr>
          <p:cNvSpPr/>
          <p:nvPr/>
        </p:nvSpPr>
        <p:spPr>
          <a:xfrm>
            <a:off x="10439530" y="4482135"/>
            <a:ext cx="1656184" cy="667841"/>
          </a:xfrm>
          <a:prstGeom prst="wedgeRectCallout">
            <a:avLst>
              <a:gd name="adj1" fmla="val -66820"/>
              <a:gd name="adj2" fmla="val 6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461315C5-B825-4C7D-B1F2-E3A7C8A76739}"/>
              </a:ext>
            </a:extLst>
          </p:cNvPr>
          <p:cNvSpPr/>
          <p:nvPr/>
        </p:nvSpPr>
        <p:spPr>
          <a:xfrm>
            <a:off x="10486020" y="2244802"/>
            <a:ext cx="1656184" cy="667841"/>
          </a:xfrm>
          <a:prstGeom prst="wedgeRectCallout">
            <a:avLst>
              <a:gd name="adj1" fmla="val -70308"/>
              <a:gd name="adj2" fmla="val -5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A2AF7-A61A-4359-81FF-94BFEDB48728}"/>
                  </a:ext>
                </a:extLst>
              </p:cNvPr>
              <p:cNvSpPr/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step-size: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N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A2AF7-A61A-4359-81FF-94BFEDB48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blipFill>
                <a:blip r:embed="rId23"/>
                <a:stretch>
                  <a:fillRect t="-31818" b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2088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nl-NL" dirty="0"/>
              <a:t>Unified Procedure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verticale tekst 7">
            <a:extLst>
              <a:ext uri="{FF2B5EF4-FFF2-40B4-BE49-F238E27FC236}">
                <a16:creationId xmlns:a16="http://schemas.microsoft.com/office/drawing/2014/main" id="{AAF64488-CC50-4FF0-956A-D954166B1199}"/>
              </a:ext>
            </a:extLst>
          </p:cNvPr>
          <p:cNvSpPr txBox="1">
            <a:spLocks/>
          </p:cNvSpPr>
          <p:nvPr/>
        </p:nvSpPr>
        <p:spPr>
          <a:xfrm>
            <a:off x="404662" y="1844824"/>
            <a:ext cx="8142785" cy="1273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4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2060"/>
                </a:solidFill>
              </a:rPr>
              <a:t>Assign the same position, after categorizing unified terminolgies</a:t>
            </a:r>
          </a:p>
          <a:p>
            <a:pPr marL="342900" lvl="4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2060"/>
                </a:solidFill>
              </a:rPr>
              <a:t>The function is the principle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BFD6D7-8914-5FFB-0C19-661DDD1D6E42}"/>
              </a:ext>
            </a:extLst>
          </p:cNvPr>
          <p:cNvGrpSpPr/>
          <p:nvPr/>
        </p:nvGrpSpPr>
        <p:grpSpPr>
          <a:xfrm>
            <a:off x="266527" y="3425323"/>
            <a:ext cx="11782072" cy="1731869"/>
            <a:chOff x="266527" y="3425323"/>
            <a:chExt cx="11782072" cy="17318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2C67A4-2C42-489E-BE9E-BAA9C3A0A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527" y="3425323"/>
              <a:ext cx="11782072" cy="1273739"/>
            </a:xfrm>
            <a:prstGeom prst="rect">
              <a:avLst/>
            </a:prstGeom>
          </p:spPr>
        </p:pic>
        <p:sp>
          <p:nvSpPr>
            <p:cNvPr id="6" name="Speech Bubble: Rectangle 10">
              <a:extLst>
                <a:ext uri="{FF2B5EF4-FFF2-40B4-BE49-F238E27FC236}">
                  <a16:creationId xmlns:a16="http://schemas.microsoft.com/office/drawing/2014/main" id="{C071E0B7-5591-40EF-884D-F5FD6C2D51E6}"/>
                </a:ext>
              </a:extLst>
            </p:cNvPr>
            <p:cNvSpPr/>
            <p:nvPr/>
          </p:nvSpPr>
          <p:spPr>
            <a:xfrm>
              <a:off x="404662" y="4833192"/>
              <a:ext cx="1476000" cy="324000"/>
            </a:xfrm>
            <a:prstGeom prst="wedgeRectCallout">
              <a:avLst>
                <a:gd name="adj1" fmla="val 2125"/>
                <a:gd name="adj2" fmla="val -13055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Tuple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" name="Speech Bubble: Rectangle 11">
              <a:extLst>
                <a:ext uri="{FF2B5EF4-FFF2-40B4-BE49-F238E27FC236}">
                  <a16:creationId xmlns:a16="http://schemas.microsoft.com/office/drawing/2014/main" id="{1938C3DC-5E96-4FBC-9732-E02DE90CD896}"/>
                </a:ext>
              </a:extLst>
            </p:cNvPr>
            <p:cNvSpPr/>
            <p:nvPr/>
          </p:nvSpPr>
          <p:spPr>
            <a:xfrm>
              <a:off x="8511607" y="4833192"/>
              <a:ext cx="1476000" cy="324000"/>
            </a:xfrm>
            <a:prstGeom prst="wedgeRectCallout">
              <a:avLst>
                <a:gd name="adj1" fmla="val -5187"/>
                <a:gd name="adj2" fmla="val -140539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Function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9" name="Speech Bubble: Rectangle 12">
              <a:extLst>
                <a:ext uri="{FF2B5EF4-FFF2-40B4-BE49-F238E27FC236}">
                  <a16:creationId xmlns:a16="http://schemas.microsoft.com/office/drawing/2014/main" id="{66247714-161F-4994-A686-0F10FCBAB4AB}"/>
                </a:ext>
              </a:extLst>
            </p:cNvPr>
            <p:cNvSpPr/>
            <p:nvPr/>
          </p:nvSpPr>
          <p:spPr>
            <a:xfrm>
              <a:off x="3183015" y="4833192"/>
              <a:ext cx="1476000" cy="324000"/>
            </a:xfrm>
            <a:prstGeom prst="wedgeRectCallout">
              <a:avLst>
                <a:gd name="adj1" fmla="val 3459"/>
                <a:gd name="adj2" fmla="val -135117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Components</a:t>
              </a:r>
              <a:endParaRPr lang="en-NL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DF0A85-C58A-F8E8-38DA-E6B6DEC5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447" y="255582"/>
            <a:ext cx="3149762" cy="21972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54884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59" y="1706757"/>
            <a:ext cx="7848872" cy="460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0" y="188640"/>
                <a:ext cx="10153127" cy="151216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8-tuple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𝑁𝐼𝑂𝐴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𝐼𝑛𝑖𝑡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𝑂𝑝𝑡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𝐼𝑛𝑖𝑡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𝑂𝑝𝑡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8 tuples can be at the same position when modeling 7 SA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sz="2400" b="0" dirty="0">
                  <a:solidFill>
                    <a:srgbClr val="002060"/>
                  </a:solidFill>
                </a:endParaRPr>
              </a:p>
              <a:p>
                <a:pPr marL="342900" lvl="4" indent="-342900">
                  <a:buFont typeface="Arial" panose="020B0604020202020204" pitchFamily="34" charset="0"/>
                  <a:buChar char="•"/>
                </a:pPr>
                <a:endParaRPr lang="nl-NL" sz="2400" dirty="0">
                  <a:solidFill>
                    <a:srgbClr val="002060"/>
                  </a:solidFill>
                </a:endParaRPr>
              </a:p>
              <a:p>
                <a:pPr marL="466725" lvl="5" indent="-285750">
                  <a:buFont typeface="Wingdings" panose="05000000000000000000" pitchFamily="2" charset="2"/>
                  <a:buChar char="q"/>
                </a:pPr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verticale tekst 7">
                <a:extLst>
                  <a:ext uri="{FF2B5EF4-FFF2-40B4-BE49-F238E27FC236}">
                    <a16:creationId xmlns:a16="http://schemas.microsoft.com/office/drawing/2014/main" id="{AAF64488-CC50-4FF0-956A-D954166B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0" y="188640"/>
                <a:ext cx="10153127" cy="1512168"/>
              </a:xfrm>
              <a:prstGeom prst="rect">
                <a:avLst/>
              </a:prstGeom>
              <a:blipFill>
                <a:blip r:embed="rId3"/>
                <a:stretch>
                  <a:fillRect l="-1742" t="-88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3898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HHHHHHLLLLLL</Template>
  <TotalTime>3415</TotalTime>
  <Words>601</Words>
  <Application>Microsoft Office PowerPoint</Application>
  <PresentationFormat>Custom</PresentationFormat>
  <Paragraphs>261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Minion</vt:lpstr>
      <vt:lpstr>Arial</vt:lpstr>
      <vt:lpstr>Calibri</vt:lpstr>
      <vt:lpstr>Cambria Math</vt:lpstr>
      <vt:lpstr>Georgia</vt:lpstr>
      <vt:lpstr>Wingdings</vt:lpstr>
      <vt:lpstr>Corporate template-set Universiteit Leiden</vt:lpstr>
      <vt:lpstr>Standardizing Nature-Inspired Optimization Algorithms        --- A Unified Framework UNIOA for Seven Selected Algorithms</vt:lpstr>
      <vt:lpstr>Agenda</vt:lpstr>
      <vt:lpstr>1. Motivation</vt:lpstr>
      <vt:lpstr>2. Outline of research</vt:lpstr>
      <vt:lpstr>3.1 Theoretical Analysis</vt:lpstr>
      <vt:lpstr>Unified Terminologies</vt:lpstr>
      <vt:lpstr>PowerPoint Presentation</vt:lpstr>
      <vt:lpstr>Unified Procedure</vt:lpstr>
      <vt:lpstr>PowerPoint Presentation</vt:lpstr>
      <vt:lpstr>Unified Framework</vt:lpstr>
      <vt:lpstr>PowerPoint Presentation</vt:lpstr>
      <vt:lpstr>3.2 Practical Analysis</vt:lpstr>
      <vt:lpstr>3.2 Practical Analysis</vt:lpstr>
      <vt:lpstr>PowerPoint Presentation</vt:lpstr>
      <vt:lpstr>PowerPoint Presentation</vt:lpstr>
      <vt:lpstr>PowerPoint Presentation</vt:lpstr>
      <vt:lpstr>PowerPoint Presentation</vt:lpstr>
      <vt:lpstr>4. Conclusion</vt:lpstr>
      <vt:lpstr>4. Conclusion</vt:lpstr>
      <vt:lpstr>Thanks !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Nature-Inspired Optimization Algorithms presentation</dc:title>
  <dc:creator>LI, H. (HUILIN)</dc:creator>
  <cp:lastModifiedBy>LI, H. (HUILIN)</cp:lastModifiedBy>
  <cp:revision>166</cp:revision>
  <cp:lastPrinted>2018-11-27T09:56:33Z</cp:lastPrinted>
  <dcterms:created xsi:type="dcterms:W3CDTF">2022-04-21T11:00:28Z</dcterms:created>
  <dcterms:modified xsi:type="dcterms:W3CDTF">2022-05-15T11:52:53Z</dcterms:modified>
</cp:coreProperties>
</file>