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0" r:id="rId4"/>
    <p:sldId id="258" r:id="rId5"/>
    <p:sldId id="257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89CCC-B87E-49DA-8312-EECE1E35ECBF}" type="datetimeFigureOut">
              <a:rPr lang="en-NL" smtClean="0"/>
              <a:t>01/02/2022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7B551-8B58-45AF-ACD2-7423582E9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532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551-8B58-45AF-ACD2-7423582E95ED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513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B551-8B58-45AF-ACD2-7423582E95ED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557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F379-BD31-4CF9-9E1F-AA2A8EA3E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5F9A2-E356-4966-BBE1-404595CF2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25D2D-8F36-45E4-B3C8-1035D6D2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97-BF80-4797-9E83-8F2E938AD7C6}" type="datetimeFigureOut">
              <a:rPr lang="en-NL" smtClean="0"/>
              <a:t>01/02/2022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B260-1FD8-428C-9FE6-A2E693F5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0AE94-3742-40A2-B6C3-22C2D9A2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BEE-12CA-42D7-ABB9-F7ACA39C67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17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41A1-C994-4D76-A441-6FAB3060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F9E9F-1676-4DCC-9110-ADA5E6E1E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E4F62-2472-4D1B-801C-540AAE4A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97-BF80-4797-9E83-8F2E938AD7C6}" type="datetimeFigureOut">
              <a:rPr lang="en-NL" smtClean="0"/>
              <a:t>01/02/2022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9958-6647-4798-AA45-041362FA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1E8A-292E-465F-A510-01226467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BEE-12CA-42D7-ABB9-F7ACA39C67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931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B810D-A2BD-4302-A444-FE158AB51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F076A-62A7-47FA-8013-F888842D1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7E390-4C98-431E-9433-9603C2D1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97-BF80-4797-9E83-8F2E938AD7C6}" type="datetimeFigureOut">
              <a:rPr lang="en-NL" smtClean="0"/>
              <a:t>01/02/2022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8DFB-6BA5-44B1-8465-49DDEDFC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B9CE-20FC-49DE-A449-EE8A2A62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BEE-12CA-42D7-ABB9-F7ACA39C67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741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7081-DCD6-4D1B-AEC8-B41F2081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66FB-1FE0-4CFE-A252-9C4E1029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FD42F-3BF2-4476-9A79-EC08525C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97-BF80-4797-9E83-8F2E938AD7C6}" type="datetimeFigureOut">
              <a:rPr lang="en-NL" smtClean="0"/>
              <a:t>01/02/2022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08329-FF1A-481A-A6FF-17E77BB9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72E98-5833-41D3-9FC9-1A61155F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BEE-12CA-42D7-ABB9-F7ACA39C67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50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ADC0-91EC-4920-8576-466C22AA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01562-4771-4944-963B-F017B98C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A4694-90DA-4E0F-AA3B-6CC1C704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97-BF80-4797-9E83-8F2E938AD7C6}" type="datetimeFigureOut">
              <a:rPr lang="en-NL" smtClean="0"/>
              <a:t>01/02/2022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516E7-DFB6-4C2B-A8FA-4BD9EEB1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5F5A4-A41E-41A9-8AEA-3162DA2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BEE-12CA-42D7-ABB9-F7ACA39C67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243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F39D-83C8-46EA-A0B0-F80D770C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4D6C-04B0-48EA-9351-E04CFF12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3D2B9-66F1-4B26-A6E7-9A7AA67F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2584-92DD-4F67-9AF1-C8FB2214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97-BF80-4797-9E83-8F2E938AD7C6}" type="datetimeFigureOut">
              <a:rPr lang="en-NL" smtClean="0"/>
              <a:t>01/02/2022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CD20E-436A-4C6F-AA38-56400114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A7F8F-1058-472F-8150-7F647A2D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BEE-12CA-42D7-ABB9-F7ACA39C67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886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77B6-5ED4-4D59-86A5-CA9BD9CC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56FD-CE0E-471B-A16D-36C658BC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2E7F1-5925-47F8-AA97-74BB5F2F2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F7199-2241-4871-8375-68026E907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7B887-0161-413F-ABCB-53A37100B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9FECA-57A4-44D9-A3A6-D2008781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97-BF80-4797-9E83-8F2E938AD7C6}" type="datetimeFigureOut">
              <a:rPr lang="en-NL" smtClean="0"/>
              <a:t>01/02/2022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06407-E7E8-4928-AE31-D80C6D5C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0708D-8973-4AB8-8967-0D227D93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BEE-12CA-42D7-ABB9-F7ACA39C67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153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D6EB-554F-4016-9631-EE4E6674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82412-DDC1-4EB8-88EC-A402EC6E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97-BF80-4797-9E83-8F2E938AD7C6}" type="datetimeFigureOut">
              <a:rPr lang="en-NL" smtClean="0"/>
              <a:t>01/02/2022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F4D0A-A8F6-4640-9BBA-BFECCD20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F4C9F-5AD7-4EF3-8C40-1114285B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BEE-12CA-42D7-ABB9-F7ACA39C67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489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B789B-C003-4CBC-9933-6EDEC9A3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97-BF80-4797-9E83-8F2E938AD7C6}" type="datetimeFigureOut">
              <a:rPr lang="en-NL" smtClean="0"/>
              <a:t>01/02/2022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B40B9-2751-4E8B-901B-0219D17E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35539-43A6-4EB7-80F5-5A00A8AE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BEE-12CA-42D7-ABB9-F7ACA39C67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008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C400-93F8-4828-A82D-FF2EDE25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39E9-56F0-4089-BC99-445049930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DCBFF-739E-408C-943F-799FC31A2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2B38F-EF28-4ACA-92C8-BF06348C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97-BF80-4797-9E83-8F2E938AD7C6}" type="datetimeFigureOut">
              <a:rPr lang="en-NL" smtClean="0"/>
              <a:t>01/02/2022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AA145-A7D4-48A6-9A55-F89067F0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E7AB4-4E20-46EF-AF6D-143B20A0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BEE-12CA-42D7-ABB9-F7ACA39C67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118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8445-4B19-431C-8EE2-64C1CB17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BF177-704A-436A-A65E-D2CDDF5DE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C76D8-9DA0-40D8-8AF9-2D635D54D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CF6E0-D22A-43C1-924C-EA14B41D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97-BF80-4797-9E83-8F2E938AD7C6}" type="datetimeFigureOut">
              <a:rPr lang="en-NL" smtClean="0"/>
              <a:t>01/02/2022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A1915-1C86-45E2-A170-5BC947DB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51BBC-1CE8-46F3-AD06-D6C2E203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BEE-12CA-42D7-ABB9-F7ACA39C67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13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4E38B-94CA-41BD-8BC6-C895912F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BBC07-394F-4622-B1FA-E0ED7C13F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A4B0-FE4E-4B41-8DB3-EAA52952B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F597-BF80-4797-9E83-8F2E938AD7C6}" type="datetimeFigureOut">
              <a:rPr lang="en-NL" smtClean="0"/>
              <a:t>01/02/2022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8BA9-BC75-4362-BFDA-08CD89750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5B7B-BEE7-4670-8FB1-3B7A431EF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B2BEE-12CA-42D7-ABB9-F7ACA39C67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824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1ADA684-7E86-4C92-B6C5-EA07F0E47CF1}"/>
              </a:ext>
            </a:extLst>
          </p:cNvPr>
          <p:cNvGrpSpPr/>
          <p:nvPr/>
        </p:nvGrpSpPr>
        <p:grpSpPr>
          <a:xfrm>
            <a:off x="2135560" y="1908447"/>
            <a:ext cx="6212179" cy="2960713"/>
            <a:chOff x="3935760" y="1476400"/>
            <a:chExt cx="6212179" cy="296071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C70D1F8-86D2-41B3-B205-3B7706BB8034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437112"/>
              <a:ext cx="62121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E893564-DE77-489D-8975-36B18F1A72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760" y="1476400"/>
              <a:ext cx="0" cy="29607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EF524-67BC-4FEF-8CFE-CA0752629112}"/>
              </a:ext>
            </a:extLst>
          </p:cNvPr>
          <p:cNvSpPr/>
          <p:nvPr/>
        </p:nvSpPr>
        <p:spPr>
          <a:xfrm>
            <a:off x="191345" y="2924945"/>
            <a:ext cx="180019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Best-so-far f(x)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E8AB0-8B3E-4E41-A0A6-69177BF620DA}"/>
              </a:ext>
            </a:extLst>
          </p:cNvPr>
          <p:cNvSpPr/>
          <p:nvPr/>
        </p:nvSpPr>
        <p:spPr>
          <a:xfrm>
            <a:off x="8400256" y="4581147"/>
            <a:ext cx="3672405" cy="46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number of function evaluations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55C4D7-32BE-44E9-BA7D-EA3563D21B94}"/>
              </a:ext>
            </a:extLst>
          </p:cNvPr>
          <p:cNvSpPr/>
          <p:nvPr/>
        </p:nvSpPr>
        <p:spPr>
          <a:xfrm>
            <a:off x="3609162" y="780459"/>
            <a:ext cx="7599407" cy="3240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A=init(a)</a:t>
            </a:r>
          </a:p>
          <a:p>
            <a:r>
              <a:rPr lang="en-US" dirty="0">
                <a:solidFill>
                  <a:srgbClr val="FF0000"/>
                </a:solidFill>
              </a:rPr>
              <a:t>Eval_A =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(A)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 function eval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B=init(b)</a:t>
            </a:r>
          </a:p>
          <a:p>
            <a:r>
              <a:rPr lang="en-US" dirty="0">
                <a:solidFill>
                  <a:schemeClr val="accent1"/>
                </a:solidFill>
              </a:rPr>
              <a:t>Eval_B = f(B)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2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function eval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While stop do: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6"/>
                </a:solidFill>
              </a:rPr>
              <a:t>A’ = A </a:t>
            </a:r>
            <a:r>
              <a:rPr lang="en-US" altLang="zh-CN" dirty="0">
                <a:solidFill>
                  <a:schemeClr val="accent6"/>
                </a:solidFill>
              </a:rPr>
              <a:t>x</a:t>
            </a:r>
            <a:r>
              <a:rPr lang="en-US" dirty="0">
                <a:solidFill>
                  <a:schemeClr val="accent6"/>
                </a:solidFill>
              </a:rPr>
              <a:t> Eval_B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Eval_A’ = f(A’) </a:t>
            </a:r>
            <a:r>
              <a:rPr lang="en-US" dirty="0">
                <a:sym typeface="Wingdings" panose="05000000000000000000" pitchFamily="2" charset="2"/>
              </a:rPr>
              <a:t>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function eval ;  5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function eval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	B’ = B x 0.3</a:t>
            </a:r>
          </a:p>
          <a:p>
            <a:r>
              <a:rPr lang="en-US" dirty="0">
                <a:solidFill>
                  <a:schemeClr val="accent1"/>
                </a:solidFill>
              </a:rPr>
              <a:t>	Eval_B’ = f(B’)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4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th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function eval</a:t>
            </a:r>
            <a:r>
              <a:rPr lang="en-US" dirty="0">
                <a:sym typeface="Wingdings" panose="05000000000000000000" pitchFamily="2" charset="2"/>
              </a:rPr>
              <a:t> ;  6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function eval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9DEE9-DD24-43A8-840F-1895E538B7D8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2423591" y="3537010"/>
            <a:ext cx="1" cy="16921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05013E-F0A0-4D1F-B199-159E4C089257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2855640" y="3946750"/>
            <a:ext cx="0" cy="12824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A1E23-ADAE-4564-9A92-713094428496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3287688" y="4277442"/>
            <a:ext cx="0" cy="9517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AF4C39-0E94-4311-BD45-33D8037F0543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712758" y="4493463"/>
            <a:ext cx="6978" cy="7357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0CBEAF-1D5B-4F02-9B07-FCE6349857DA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4151784" y="4616015"/>
            <a:ext cx="0" cy="61318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24074-36EB-4D5F-B5CA-7EA1E1033533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4583832" y="4724025"/>
            <a:ext cx="6978" cy="50517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E74C88D-A6B1-4E3F-B6CA-9CDC01E70520}"/>
              </a:ext>
            </a:extLst>
          </p:cNvPr>
          <p:cNvSpPr/>
          <p:nvPr/>
        </p:nvSpPr>
        <p:spPr>
          <a:xfrm>
            <a:off x="2621614" y="5229198"/>
            <a:ext cx="4680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2</a:t>
            </a:r>
            <a:r>
              <a:rPr lang="en-US" sz="1400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nd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sym typeface="Wingdings" panose="05000000000000000000" pitchFamily="2" charset="2"/>
              </a:rPr>
              <a:t>funceval</a:t>
            </a:r>
            <a:endParaRPr lang="en-NL" sz="1400" dirty="0">
              <a:solidFill>
                <a:schemeClr val="accent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913414-6FCB-497D-AF05-0671A78F01E9}"/>
              </a:ext>
            </a:extLst>
          </p:cNvPr>
          <p:cNvSpPr/>
          <p:nvPr/>
        </p:nvSpPr>
        <p:spPr>
          <a:xfrm>
            <a:off x="2189567" y="5229198"/>
            <a:ext cx="4680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sz="14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st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funceval</a:t>
            </a:r>
            <a:endParaRPr lang="en-NL" sz="14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6000EB-B85A-4FC1-B945-8D82F2B6866E}"/>
              </a:ext>
            </a:extLst>
          </p:cNvPr>
          <p:cNvSpPr/>
          <p:nvPr/>
        </p:nvSpPr>
        <p:spPr>
          <a:xfrm>
            <a:off x="3053837" y="5229198"/>
            <a:ext cx="4680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en-US" sz="14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rd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funceval</a:t>
            </a:r>
            <a:endParaRPr lang="en-NL" sz="14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1D2AB4-6047-4F44-8D52-A63CD6E69AC9}"/>
              </a:ext>
            </a:extLst>
          </p:cNvPr>
          <p:cNvSpPr/>
          <p:nvPr/>
        </p:nvSpPr>
        <p:spPr>
          <a:xfrm>
            <a:off x="3478732" y="5229198"/>
            <a:ext cx="4680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4</a:t>
            </a:r>
            <a:r>
              <a:rPr lang="en-US" sz="1400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th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sym typeface="Wingdings" panose="05000000000000000000" pitchFamily="2" charset="2"/>
              </a:rPr>
              <a:t>funceval</a:t>
            </a:r>
            <a:endParaRPr lang="en-NL" sz="1400" dirty="0">
              <a:solidFill>
                <a:schemeClr val="accent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08DE3A-0736-48AF-AAB1-5C590DCE5A23}"/>
              </a:ext>
            </a:extLst>
          </p:cNvPr>
          <p:cNvSpPr/>
          <p:nvPr/>
        </p:nvSpPr>
        <p:spPr>
          <a:xfrm>
            <a:off x="3943533" y="5230314"/>
            <a:ext cx="4680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en-US" sz="14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th</a:t>
            </a:r>
            <a:endParaRPr lang="en-US" sz="1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funceval</a:t>
            </a:r>
            <a:endParaRPr lang="en-NL" sz="1400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8F4DF-BD89-4A54-8499-242796BB9164}"/>
              </a:ext>
            </a:extLst>
          </p:cNvPr>
          <p:cNvSpPr/>
          <p:nvPr/>
        </p:nvSpPr>
        <p:spPr>
          <a:xfrm>
            <a:off x="4349635" y="5229198"/>
            <a:ext cx="4680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6</a:t>
            </a:r>
            <a:r>
              <a:rPr lang="en-US" sz="1400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th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sym typeface="Wingdings" panose="05000000000000000000" pitchFamily="2" charset="2"/>
              </a:rPr>
              <a:t>funceval</a:t>
            </a:r>
            <a:endParaRPr lang="en-NL" sz="1400" dirty="0">
              <a:solidFill>
                <a:schemeClr val="accent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2A8AC7E-CFA9-4E2F-8F06-20D1C4F41440}"/>
              </a:ext>
            </a:extLst>
          </p:cNvPr>
          <p:cNvSpPr/>
          <p:nvPr/>
        </p:nvSpPr>
        <p:spPr>
          <a:xfrm>
            <a:off x="2319995" y="3320989"/>
            <a:ext cx="207192" cy="2160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8311CD-ECA3-4FC1-9F39-6C050EED0AF0}"/>
              </a:ext>
            </a:extLst>
          </p:cNvPr>
          <p:cNvSpPr/>
          <p:nvPr/>
        </p:nvSpPr>
        <p:spPr>
          <a:xfrm>
            <a:off x="2752044" y="3730729"/>
            <a:ext cx="207192" cy="21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330307-37BB-42DB-9379-CC366FC8B72C}"/>
              </a:ext>
            </a:extLst>
          </p:cNvPr>
          <p:cNvSpPr/>
          <p:nvPr/>
        </p:nvSpPr>
        <p:spPr>
          <a:xfrm>
            <a:off x="3184092" y="4061421"/>
            <a:ext cx="207192" cy="2160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E69971-007D-4E27-8894-CCDBF40F2EDC}"/>
              </a:ext>
            </a:extLst>
          </p:cNvPr>
          <p:cNvSpPr/>
          <p:nvPr/>
        </p:nvSpPr>
        <p:spPr>
          <a:xfrm>
            <a:off x="3609162" y="4277442"/>
            <a:ext cx="207192" cy="21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6C99774-CE19-4A38-A0E2-F08DD8E59FD7}"/>
              </a:ext>
            </a:extLst>
          </p:cNvPr>
          <p:cNvSpPr/>
          <p:nvPr/>
        </p:nvSpPr>
        <p:spPr>
          <a:xfrm>
            <a:off x="4048188" y="4399994"/>
            <a:ext cx="207192" cy="2160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BBD3BA-2E3C-414E-8A57-AD8A602E9DFC}"/>
              </a:ext>
            </a:extLst>
          </p:cNvPr>
          <p:cNvSpPr/>
          <p:nvPr/>
        </p:nvSpPr>
        <p:spPr>
          <a:xfrm>
            <a:off x="4487214" y="4508004"/>
            <a:ext cx="207192" cy="21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F01046E-8282-4A94-88D9-338B7BE89FF5}"/>
              </a:ext>
            </a:extLst>
          </p:cNvPr>
          <p:cNvSpPr/>
          <p:nvPr/>
        </p:nvSpPr>
        <p:spPr>
          <a:xfrm>
            <a:off x="2433320" y="3408680"/>
            <a:ext cx="2189480" cy="1224280"/>
          </a:xfrm>
          <a:custGeom>
            <a:avLst/>
            <a:gdLst>
              <a:gd name="connsiteX0" fmla="*/ 0 w 2189480"/>
              <a:gd name="connsiteY0" fmla="*/ 0 h 1224280"/>
              <a:gd name="connsiteX1" fmla="*/ 447040 w 2189480"/>
              <a:gd name="connsiteY1" fmla="*/ 452120 h 1224280"/>
              <a:gd name="connsiteX2" fmla="*/ 447040 w 2189480"/>
              <a:gd name="connsiteY2" fmla="*/ 452120 h 1224280"/>
              <a:gd name="connsiteX3" fmla="*/ 868680 w 2189480"/>
              <a:gd name="connsiteY3" fmla="*/ 762000 h 1224280"/>
              <a:gd name="connsiteX4" fmla="*/ 868680 w 2189480"/>
              <a:gd name="connsiteY4" fmla="*/ 762000 h 1224280"/>
              <a:gd name="connsiteX5" fmla="*/ 1361440 w 2189480"/>
              <a:gd name="connsiteY5" fmla="*/ 995680 h 1224280"/>
              <a:gd name="connsiteX6" fmla="*/ 1706880 w 2189480"/>
              <a:gd name="connsiteY6" fmla="*/ 1112520 h 1224280"/>
              <a:gd name="connsiteX7" fmla="*/ 2189480 w 2189480"/>
              <a:gd name="connsiteY7" fmla="*/ 1224280 h 1224280"/>
              <a:gd name="connsiteX8" fmla="*/ 2189480 w 2189480"/>
              <a:gd name="connsiteY8" fmla="*/ 1224280 h 1224280"/>
              <a:gd name="connsiteX9" fmla="*/ 2189480 w 2189480"/>
              <a:gd name="connsiteY9" fmla="*/ 1224280 h 1224280"/>
              <a:gd name="connsiteX10" fmla="*/ 2143760 w 2189480"/>
              <a:gd name="connsiteY10" fmla="*/ 1224280 h 122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480" h="1224280">
                <a:moveTo>
                  <a:pt x="0" y="0"/>
                </a:moveTo>
                <a:lnTo>
                  <a:pt x="447040" y="452120"/>
                </a:lnTo>
                <a:lnTo>
                  <a:pt x="447040" y="452120"/>
                </a:lnTo>
                <a:lnTo>
                  <a:pt x="868680" y="762000"/>
                </a:lnTo>
                <a:lnTo>
                  <a:pt x="868680" y="762000"/>
                </a:lnTo>
                <a:cubicBezTo>
                  <a:pt x="950807" y="800947"/>
                  <a:pt x="1221740" y="937260"/>
                  <a:pt x="1361440" y="995680"/>
                </a:cubicBezTo>
                <a:cubicBezTo>
                  <a:pt x="1501140" y="1054100"/>
                  <a:pt x="1568873" y="1074420"/>
                  <a:pt x="1706880" y="1112520"/>
                </a:cubicBezTo>
                <a:cubicBezTo>
                  <a:pt x="1844887" y="1150620"/>
                  <a:pt x="2189480" y="1224280"/>
                  <a:pt x="2189480" y="1224280"/>
                </a:cubicBezTo>
                <a:lnTo>
                  <a:pt x="2189480" y="1224280"/>
                </a:lnTo>
                <a:lnTo>
                  <a:pt x="2189480" y="1224280"/>
                </a:lnTo>
                <a:lnTo>
                  <a:pt x="2143760" y="12242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FB50C-1A0C-4C97-B342-CFC447FD5E18}"/>
              </a:ext>
            </a:extLst>
          </p:cNvPr>
          <p:cNvSpPr/>
          <p:nvPr/>
        </p:nvSpPr>
        <p:spPr>
          <a:xfrm>
            <a:off x="7901919" y="320697"/>
            <a:ext cx="3306650" cy="1772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A is the objective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Eval_A is fitness of A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B is the non-objectives</a:t>
            </a:r>
          </a:p>
          <a:p>
            <a:r>
              <a:rPr lang="en-US" dirty="0">
                <a:solidFill>
                  <a:schemeClr val="accent1"/>
                </a:solidFill>
              </a:rPr>
              <a:t>Eval_B is fitness of B</a:t>
            </a:r>
          </a:p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187BC-BB8C-4615-9C7B-641A78DEE9DD}"/>
              </a:ext>
            </a:extLst>
          </p:cNvPr>
          <p:cNvSpPr/>
          <p:nvPr/>
        </p:nvSpPr>
        <p:spPr>
          <a:xfrm>
            <a:off x="8152902" y="2329651"/>
            <a:ext cx="1605778" cy="11532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B69566-9D80-4F9C-BFC9-5BA563212EDB}"/>
              </a:ext>
            </a:extLst>
          </p:cNvPr>
          <p:cNvSpPr/>
          <p:nvPr/>
        </p:nvSpPr>
        <p:spPr>
          <a:xfrm>
            <a:off x="5159896" y="931743"/>
            <a:ext cx="1753788" cy="11532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891BF5-4E24-49BA-ACD1-039474BBC907}"/>
              </a:ext>
            </a:extLst>
          </p:cNvPr>
          <p:cNvSpPr/>
          <p:nvPr/>
        </p:nvSpPr>
        <p:spPr>
          <a:xfrm>
            <a:off x="6096000" y="2254880"/>
            <a:ext cx="1753788" cy="12821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45633E-A317-4C4E-A9D7-80F7A5FC2051}"/>
              </a:ext>
            </a:extLst>
          </p:cNvPr>
          <p:cNvSpPr/>
          <p:nvPr/>
        </p:nvSpPr>
        <p:spPr>
          <a:xfrm>
            <a:off x="6307828" y="2177168"/>
            <a:ext cx="1211712" cy="25293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-round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08B76E-B343-46A8-B902-993201CA04E0}"/>
              </a:ext>
            </a:extLst>
          </p:cNvPr>
          <p:cNvSpPr/>
          <p:nvPr/>
        </p:nvSpPr>
        <p:spPr>
          <a:xfrm>
            <a:off x="5430934" y="819056"/>
            <a:ext cx="1211712" cy="25293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Init-round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6E919E-675A-43A8-BA53-25702549179B}"/>
              </a:ext>
            </a:extLst>
          </p:cNvPr>
          <p:cNvSpPr/>
          <p:nvPr/>
        </p:nvSpPr>
        <p:spPr>
          <a:xfrm>
            <a:off x="8355876" y="2210575"/>
            <a:ext cx="1211712" cy="25293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-round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0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683A4-5433-458D-AB1C-D1527A0EFFF4}"/>
              </a:ext>
            </a:extLst>
          </p:cNvPr>
          <p:cNvSpPr txBox="1"/>
          <p:nvPr/>
        </p:nvSpPr>
        <p:spPr>
          <a:xfrm>
            <a:off x="2567608" y="234888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a=a*0.1</a:t>
            </a:r>
          </a:p>
          <a:p>
            <a:r>
              <a:rPr lang="en-US" dirty="0"/>
              <a:t>b=b*0.2</a:t>
            </a:r>
          </a:p>
          <a:p>
            <a:r>
              <a:rPr lang="en-US" dirty="0" err="1"/>
              <a:t>O</a:t>
            </a:r>
            <a:r>
              <a:rPr lang="en-US" altLang="zh-CN" dirty="0" err="1"/>
              <a:t>pt_x</a:t>
            </a:r>
            <a:r>
              <a:rPr lang="en-US" altLang="zh-CN" dirty="0"/>
              <a:t>= a*x1 +b*x2+c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57542-1DF0-41CB-9FC9-040E54EFAD4C}"/>
              </a:ext>
            </a:extLst>
          </p:cNvPr>
          <p:cNvSpPr txBox="1"/>
          <p:nvPr/>
        </p:nvSpPr>
        <p:spPr>
          <a:xfrm>
            <a:off x="7032104" y="33265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ab:</a:t>
            </a:r>
          </a:p>
          <a:p>
            <a:r>
              <a:rPr lang="en-US" dirty="0"/>
              <a:t>	def your(func1, func2)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5CCEE-6E0D-4A2C-A979-45014131A140}"/>
              </a:ext>
            </a:extLst>
          </p:cNvPr>
          <p:cNvSpPr txBox="1"/>
          <p:nvPr/>
        </p:nvSpPr>
        <p:spPr>
          <a:xfrm>
            <a:off x="6888088" y="270892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Ab.your</a:t>
            </a:r>
            <a:r>
              <a:rPr lang="en-US" dirty="0"/>
              <a:t>()[0] = a</a:t>
            </a:r>
          </a:p>
          <a:p>
            <a:r>
              <a:rPr lang="en-US" dirty="0" err="1"/>
              <a:t>Ab.your</a:t>
            </a:r>
            <a:r>
              <a:rPr lang="en-US" dirty="0"/>
              <a:t>()[1] = b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2206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0FAF4-891D-4BE6-A68F-ED207DDB58EA}"/>
              </a:ext>
            </a:extLst>
          </p:cNvPr>
          <p:cNvSpPr txBox="1"/>
          <p:nvPr/>
        </p:nvSpPr>
        <p:spPr>
          <a:xfrm>
            <a:off x="5447928" y="836712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altLang="zh-CN" dirty="0"/>
              <a:t>lgo1</a:t>
            </a:r>
          </a:p>
          <a:p>
            <a:r>
              <a:rPr lang="en-US" dirty="0"/>
              <a:t>X = </a:t>
            </a:r>
            <a:r>
              <a:rPr lang="en-US" dirty="0" err="1"/>
              <a:t>init</a:t>
            </a:r>
            <a:r>
              <a:rPr lang="en-US" dirty="0"/>
              <a:t>(2)</a:t>
            </a:r>
          </a:p>
          <a:p>
            <a:r>
              <a:rPr lang="en-US" dirty="0" err="1"/>
              <a:t>Eval_X</a:t>
            </a:r>
            <a:r>
              <a:rPr lang="en-US" dirty="0"/>
              <a:t> = </a:t>
            </a:r>
            <a:r>
              <a:rPr lang="en-US" dirty="0" err="1"/>
              <a:t>Func</a:t>
            </a:r>
            <a:r>
              <a:rPr lang="en-US" dirty="0"/>
              <a:t>(X)</a:t>
            </a:r>
          </a:p>
          <a:p>
            <a:r>
              <a:rPr lang="en-US" dirty="0"/>
              <a:t>While t &lt;=8:</a:t>
            </a:r>
          </a:p>
          <a:p>
            <a:r>
              <a:rPr lang="en-US" dirty="0"/>
              <a:t>	X’ = X * </a:t>
            </a:r>
            <a:r>
              <a:rPr lang="en-US" dirty="0" err="1"/>
              <a:t>Eval_Y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eval_X</a:t>
            </a:r>
            <a:r>
              <a:rPr lang="en-US" dirty="0"/>
              <a:t>’ = </a:t>
            </a:r>
            <a:r>
              <a:rPr lang="en-US" dirty="0" err="1"/>
              <a:t>Func</a:t>
            </a:r>
            <a:r>
              <a:rPr lang="en-US" dirty="0"/>
              <a:t>(X’)</a:t>
            </a:r>
          </a:p>
          <a:p>
            <a:r>
              <a:rPr lang="en-US" dirty="0"/>
              <a:t>	Y’ = Y*0.1</a:t>
            </a:r>
          </a:p>
          <a:p>
            <a:r>
              <a:rPr lang="en-US" dirty="0"/>
              <a:t>	</a:t>
            </a:r>
            <a:r>
              <a:rPr lang="en-US" dirty="0" err="1"/>
              <a:t>eval_Y</a:t>
            </a:r>
            <a:r>
              <a:rPr lang="en-US" dirty="0"/>
              <a:t>’ = </a:t>
            </a:r>
            <a:r>
              <a:rPr lang="en-US" dirty="0" err="1"/>
              <a:t>Func</a:t>
            </a:r>
            <a:r>
              <a:rPr lang="en-US" dirty="0"/>
              <a:t>(Y’)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8617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1ADA684-7E86-4C92-B6C5-EA07F0E47CF1}"/>
              </a:ext>
            </a:extLst>
          </p:cNvPr>
          <p:cNvGrpSpPr/>
          <p:nvPr/>
        </p:nvGrpSpPr>
        <p:grpSpPr>
          <a:xfrm>
            <a:off x="2135560" y="1908447"/>
            <a:ext cx="6212179" cy="2960713"/>
            <a:chOff x="3935760" y="1476400"/>
            <a:chExt cx="6212179" cy="296071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C70D1F8-86D2-41B3-B205-3B7706BB8034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437112"/>
              <a:ext cx="62121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E893564-DE77-489D-8975-36B18F1A72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760" y="1476400"/>
              <a:ext cx="0" cy="29607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EF524-67BC-4FEF-8CFE-CA0752629112}"/>
              </a:ext>
            </a:extLst>
          </p:cNvPr>
          <p:cNvSpPr/>
          <p:nvPr/>
        </p:nvSpPr>
        <p:spPr>
          <a:xfrm>
            <a:off x="191345" y="2924945"/>
            <a:ext cx="180019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Best-so-far f(x)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E8AB0-8B3E-4E41-A0A6-69177BF620DA}"/>
              </a:ext>
            </a:extLst>
          </p:cNvPr>
          <p:cNvSpPr/>
          <p:nvPr/>
        </p:nvSpPr>
        <p:spPr>
          <a:xfrm>
            <a:off x="8400256" y="4581147"/>
            <a:ext cx="3672405" cy="46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number of function evaluations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55C4D7-32BE-44E9-BA7D-EA3563D21B94}"/>
              </a:ext>
            </a:extLst>
          </p:cNvPr>
          <p:cNvSpPr/>
          <p:nvPr/>
        </p:nvSpPr>
        <p:spPr>
          <a:xfrm>
            <a:off x="3609162" y="780459"/>
            <a:ext cx="7599407" cy="3240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A=init(a)</a:t>
            </a:r>
          </a:p>
          <a:p>
            <a:r>
              <a:rPr lang="en-US" dirty="0">
                <a:solidFill>
                  <a:srgbClr val="FF0000"/>
                </a:solidFill>
              </a:rPr>
              <a:t>Eval_A =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(A)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 function eval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While stop do: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accent6"/>
                </a:solidFill>
              </a:rPr>
              <a:t>A’ = A </a:t>
            </a:r>
            <a:r>
              <a:rPr lang="en-US" altLang="zh-CN" dirty="0">
                <a:solidFill>
                  <a:schemeClr val="accent6"/>
                </a:solidFill>
              </a:rPr>
              <a:t>x</a:t>
            </a:r>
            <a:r>
              <a:rPr lang="en-US" dirty="0">
                <a:solidFill>
                  <a:schemeClr val="accent6"/>
                </a:solidFill>
              </a:rPr>
              <a:t> Eval_B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Eval_A’ = f(A’) </a:t>
            </a:r>
            <a:r>
              <a:rPr lang="en-US" dirty="0">
                <a:sym typeface="Wingdings" panose="05000000000000000000" pitchFamily="2" charset="2"/>
              </a:rPr>
              <a:t>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function eval ;  5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function eval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9DEE9-DD24-43A8-840F-1895E538B7D8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2423591" y="3537010"/>
            <a:ext cx="1" cy="16921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A1E23-ADAE-4564-9A92-713094428496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3287688" y="4277442"/>
            <a:ext cx="0" cy="9517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0CBEAF-1D5B-4F02-9B07-FCE6349857DA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4151784" y="4616015"/>
            <a:ext cx="0" cy="61318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E74C88D-A6B1-4E3F-B6CA-9CDC01E70520}"/>
              </a:ext>
            </a:extLst>
          </p:cNvPr>
          <p:cNvSpPr/>
          <p:nvPr/>
        </p:nvSpPr>
        <p:spPr>
          <a:xfrm>
            <a:off x="2621614" y="5229198"/>
            <a:ext cx="4680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2</a:t>
            </a:r>
            <a:r>
              <a:rPr lang="en-US" sz="1400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nd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sym typeface="Wingdings" panose="05000000000000000000" pitchFamily="2" charset="2"/>
              </a:rPr>
              <a:t>funceval</a:t>
            </a:r>
            <a:endParaRPr lang="en-NL" sz="1400" dirty="0">
              <a:solidFill>
                <a:schemeClr val="accent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913414-6FCB-497D-AF05-0671A78F01E9}"/>
              </a:ext>
            </a:extLst>
          </p:cNvPr>
          <p:cNvSpPr/>
          <p:nvPr/>
        </p:nvSpPr>
        <p:spPr>
          <a:xfrm>
            <a:off x="2189567" y="5229198"/>
            <a:ext cx="4680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sz="14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st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funceval</a:t>
            </a:r>
            <a:endParaRPr lang="en-NL" sz="14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6000EB-B85A-4FC1-B945-8D82F2B6866E}"/>
              </a:ext>
            </a:extLst>
          </p:cNvPr>
          <p:cNvSpPr/>
          <p:nvPr/>
        </p:nvSpPr>
        <p:spPr>
          <a:xfrm>
            <a:off x="3053837" y="5229198"/>
            <a:ext cx="4680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en-US" sz="14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rd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funceval</a:t>
            </a:r>
            <a:endParaRPr lang="en-NL" sz="14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1D2AB4-6047-4F44-8D52-A63CD6E69AC9}"/>
              </a:ext>
            </a:extLst>
          </p:cNvPr>
          <p:cNvSpPr/>
          <p:nvPr/>
        </p:nvSpPr>
        <p:spPr>
          <a:xfrm>
            <a:off x="3478732" y="5229198"/>
            <a:ext cx="4680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4</a:t>
            </a:r>
            <a:r>
              <a:rPr lang="en-US" sz="1400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th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sym typeface="Wingdings" panose="05000000000000000000" pitchFamily="2" charset="2"/>
              </a:rPr>
              <a:t>funceval</a:t>
            </a:r>
            <a:endParaRPr lang="en-NL" sz="1400" dirty="0">
              <a:solidFill>
                <a:schemeClr val="accent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08DE3A-0736-48AF-AAB1-5C590DCE5A23}"/>
              </a:ext>
            </a:extLst>
          </p:cNvPr>
          <p:cNvSpPr/>
          <p:nvPr/>
        </p:nvSpPr>
        <p:spPr>
          <a:xfrm>
            <a:off x="3943533" y="5230314"/>
            <a:ext cx="4680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en-US" sz="14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th</a:t>
            </a:r>
            <a:endParaRPr lang="en-US" sz="1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funceval</a:t>
            </a:r>
            <a:endParaRPr lang="en-NL" sz="1400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8F4DF-BD89-4A54-8499-242796BB9164}"/>
              </a:ext>
            </a:extLst>
          </p:cNvPr>
          <p:cNvSpPr/>
          <p:nvPr/>
        </p:nvSpPr>
        <p:spPr>
          <a:xfrm>
            <a:off x="4349635" y="5229198"/>
            <a:ext cx="4680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6</a:t>
            </a:r>
            <a:r>
              <a:rPr lang="en-US" sz="1400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th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sym typeface="Wingdings" panose="05000000000000000000" pitchFamily="2" charset="2"/>
              </a:rPr>
              <a:t>funceval</a:t>
            </a:r>
            <a:endParaRPr lang="en-NL" sz="1400" dirty="0">
              <a:solidFill>
                <a:schemeClr val="accent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2A8AC7E-CFA9-4E2F-8F06-20D1C4F41440}"/>
              </a:ext>
            </a:extLst>
          </p:cNvPr>
          <p:cNvSpPr/>
          <p:nvPr/>
        </p:nvSpPr>
        <p:spPr>
          <a:xfrm>
            <a:off x="2319995" y="3320989"/>
            <a:ext cx="207192" cy="2160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330307-37BB-42DB-9379-CC366FC8B72C}"/>
              </a:ext>
            </a:extLst>
          </p:cNvPr>
          <p:cNvSpPr/>
          <p:nvPr/>
        </p:nvSpPr>
        <p:spPr>
          <a:xfrm>
            <a:off x="3184092" y="4061421"/>
            <a:ext cx="207192" cy="2160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6C99774-CE19-4A38-A0E2-F08DD8E59FD7}"/>
              </a:ext>
            </a:extLst>
          </p:cNvPr>
          <p:cNvSpPr/>
          <p:nvPr/>
        </p:nvSpPr>
        <p:spPr>
          <a:xfrm>
            <a:off x="4048188" y="4399994"/>
            <a:ext cx="207192" cy="2160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FB50C-1A0C-4C97-B342-CFC447FD5E18}"/>
              </a:ext>
            </a:extLst>
          </p:cNvPr>
          <p:cNvSpPr/>
          <p:nvPr/>
        </p:nvSpPr>
        <p:spPr>
          <a:xfrm>
            <a:off x="7901919" y="320697"/>
            <a:ext cx="3306650" cy="1772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A is the objective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Eval_A is fitness of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187BC-BB8C-4615-9C7B-641A78DEE9DD}"/>
              </a:ext>
            </a:extLst>
          </p:cNvPr>
          <p:cNvSpPr/>
          <p:nvPr/>
        </p:nvSpPr>
        <p:spPr>
          <a:xfrm>
            <a:off x="8152902" y="2329651"/>
            <a:ext cx="1605778" cy="11532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B69566-9D80-4F9C-BFC9-5BA563212EDB}"/>
              </a:ext>
            </a:extLst>
          </p:cNvPr>
          <p:cNvSpPr/>
          <p:nvPr/>
        </p:nvSpPr>
        <p:spPr>
          <a:xfrm>
            <a:off x="5159896" y="931743"/>
            <a:ext cx="1753788" cy="11532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891BF5-4E24-49BA-ACD1-039474BBC907}"/>
              </a:ext>
            </a:extLst>
          </p:cNvPr>
          <p:cNvSpPr/>
          <p:nvPr/>
        </p:nvSpPr>
        <p:spPr>
          <a:xfrm>
            <a:off x="6096000" y="2254880"/>
            <a:ext cx="1753788" cy="12821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45633E-A317-4C4E-A9D7-80F7A5FC2051}"/>
              </a:ext>
            </a:extLst>
          </p:cNvPr>
          <p:cNvSpPr/>
          <p:nvPr/>
        </p:nvSpPr>
        <p:spPr>
          <a:xfrm>
            <a:off x="6307828" y="2177168"/>
            <a:ext cx="1211712" cy="25293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-round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08B76E-B343-46A8-B902-993201CA04E0}"/>
              </a:ext>
            </a:extLst>
          </p:cNvPr>
          <p:cNvSpPr/>
          <p:nvPr/>
        </p:nvSpPr>
        <p:spPr>
          <a:xfrm>
            <a:off x="5430934" y="819056"/>
            <a:ext cx="1211712" cy="25293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Init-round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6E919E-675A-43A8-BA53-25702549179B}"/>
              </a:ext>
            </a:extLst>
          </p:cNvPr>
          <p:cNvSpPr/>
          <p:nvPr/>
        </p:nvSpPr>
        <p:spPr>
          <a:xfrm>
            <a:off x="8355876" y="2210575"/>
            <a:ext cx="1211712" cy="25293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-round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C992B6-F5D3-4D82-9009-83F0BBEF0052}"/>
              </a:ext>
            </a:extLst>
          </p:cNvPr>
          <p:cNvSpPr/>
          <p:nvPr/>
        </p:nvSpPr>
        <p:spPr>
          <a:xfrm>
            <a:off x="2352907" y="3456878"/>
            <a:ext cx="1761893" cy="1025912"/>
          </a:xfrm>
          <a:custGeom>
            <a:avLst/>
            <a:gdLst>
              <a:gd name="connsiteX0" fmla="*/ 0 w 1761893"/>
              <a:gd name="connsiteY0" fmla="*/ 0 h 1025912"/>
              <a:gd name="connsiteX1" fmla="*/ 869795 w 1761893"/>
              <a:gd name="connsiteY1" fmla="*/ 702527 h 1025912"/>
              <a:gd name="connsiteX2" fmla="*/ 1761893 w 1761893"/>
              <a:gd name="connsiteY2" fmla="*/ 1025912 h 102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1893" h="1025912">
                <a:moveTo>
                  <a:pt x="0" y="0"/>
                </a:moveTo>
                <a:cubicBezTo>
                  <a:pt x="288073" y="265771"/>
                  <a:pt x="576146" y="531542"/>
                  <a:pt x="869795" y="702527"/>
                </a:cubicBezTo>
                <a:cubicBezTo>
                  <a:pt x="1163444" y="873512"/>
                  <a:pt x="1462668" y="949712"/>
                  <a:pt x="1761893" y="102591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688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56214B-1C10-4FFC-B6D5-54E68B6BC730}"/>
              </a:ext>
            </a:extLst>
          </p:cNvPr>
          <p:cNvGrpSpPr/>
          <p:nvPr/>
        </p:nvGrpSpPr>
        <p:grpSpPr>
          <a:xfrm>
            <a:off x="335360" y="2187362"/>
            <a:ext cx="3168352" cy="2960713"/>
            <a:chOff x="3935760" y="1476400"/>
            <a:chExt cx="6212179" cy="296071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D6FE19F-3AB0-46BE-9BF0-AEBCE5B4743B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437112"/>
              <a:ext cx="62121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3DE013-948B-4248-9184-ACFF56755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760" y="1476400"/>
              <a:ext cx="0" cy="29607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92625AE-CC11-44D5-BA65-E129C630F47B}"/>
              </a:ext>
            </a:extLst>
          </p:cNvPr>
          <p:cNvSpPr/>
          <p:nvPr/>
        </p:nvSpPr>
        <p:spPr>
          <a:xfrm>
            <a:off x="4349138" y="332656"/>
            <a:ext cx="3672405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f(x) = x^2</a:t>
            </a:r>
          </a:p>
          <a:p>
            <a:r>
              <a:rPr lang="en-US" dirty="0">
                <a:solidFill>
                  <a:srgbClr val="FF0000"/>
                </a:solidFill>
              </a:rPr>
              <a:t>a = [1,2,3]</a:t>
            </a:r>
          </a:p>
          <a:p>
            <a:r>
              <a:rPr lang="en-US" dirty="0">
                <a:solidFill>
                  <a:schemeClr val="accent1"/>
                </a:solidFill>
              </a:rPr>
              <a:t>b = [11,22,33]</a:t>
            </a:r>
          </a:p>
          <a:p>
            <a:r>
              <a:rPr lang="en-US" dirty="0" err="1">
                <a:solidFill>
                  <a:srgbClr val="FF0000"/>
                </a:solidFill>
              </a:rPr>
              <a:t>ya</a:t>
            </a:r>
            <a:r>
              <a:rPr lang="en-US" dirty="0">
                <a:solidFill>
                  <a:srgbClr val="FF0000"/>
                </a:solidFill>
              </a:rPr>
              <a:t> = [1,4,9]</a:t>
            </a:r>
          </a:p>
          <a:p>
            <a:r>
              <a:rPr lang="en-US" altLang="zh-CN" dirty="0" err="1">
                <a:solidFill>
                  <a:schemeClr val="accent1"/>
                </a:solidFill>
              </a:rPr>
              <a:t>yb</a:t>
            </a:r>
            <a:r>
              <a:rPr lang="en-US" altLang="zh-CN" dirty="0">
                <a:solidFill>
                  <a:schemeClr val="accent1"/>
                </a:solidFill>
              </a:rPr>
              <a:t> = [121, 484, 1089]</a:t>
            </a:r>
            <a:endParaRPr lang="en-NL" dirty="0">
              <a:solidFill>
                <a:schemeClr val="accent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60581A-E3BA-4306-AA8D-4E3D153D74CC}"/>
              </a:ext>
            </a:extLst>
          </p:cNvPr>
          <p:cNvGrpSpPr/>
          <p:nvPr/>
        </p:nvGrpSpPr>
        <p:grpSpPr>
          <a:xfrm>
            <a:off x="8702228" y="2187361"/>
            <a:ext cx="3168352" cy="2960713"/>
            <a:chOff x="3935760" y="1476400"/>
            <a:chExt cx="6212179" cy="296071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CE082A-7F56-4EF2-87B4-9AE591B092CD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437112"/>
              <a:ext cx="62121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ECD063D-D415-4F5D-9C03-2EC90FDC4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760" y="1476400"/>
              <a:ext cx="0" cy="29607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F7264F-DF12-4E8A-AC2F-6E0A14C983FD}"/>
              </a:ext>
            </a:extLst>
          </p:cNvPr>
          <p:cNvGrpSpPr/>
          <p:nvPr/>
        </p:nvGrpSpPr>
        <p:grpSpPr>
          <a:xfrm>
            <a:off x="3683566" y="2196479"/>
            <a:ext cx="3168352" cy="2960713"/>
            <a:chOff x="3935760" y="1476400"/>
            <a:chExt cx="6212179" cy="296071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6F0414A-363B-467A-B7BE-251748707B3A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437112"/>
              <a:ext cx="62121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8AD6744-034F-4ADA-99D3-EB71FD0F0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760" y="1476400"/>
              <a:ext cx="0" cy="29607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07D9C-2566-46E0-A4BF-63893D85628E}"/>
              </a:ext>
            </a:extLst>
          </p:cNvPr>
          <p:cNvCxnSpPr>
            <a:cxnSpLocks/>
          </p:cNvCxnSpPr>
          <p:nvPr/>
        </p:nvCxnSpPr>
        <p:spPr>
          <a:xfrm>
            <a:off x="715610" y="4794922"/>
            <a:ext cx="11379" cy="7211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7B2FEA-240A-44B3-8054-66E9B696093B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1591085" y="4564360"/>
            <a:ext cx="0" cy="9517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506339-E7F3-4C8F-AD43-8D27EE32CB00}"/>
              </a:ext>
            </a:extLst>
          </p:cNvPr>
          <p:cNvCxnSpPr>
            <a:cxnSpLocks/>
            <a:stCxn id="29" idx="4"/>
            <a:endCxn id="23" idx="0"/>
          </p:cNvCxnSpPr>
          <p:nvPr/>
        </p:nvCxnSpPr>
        <p:spPr>
          <a:xfrm flipH="1">
            <a:off x="2456037" y="3933053"/>
            <a:ext cx="27581" cy="151217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52A7F6B-D0BB-42D0-881F-73DEE0364F53}"/>
              </a:ext>
            </a:extLst>
          </p:cNvPr>
          <p:cNvSpPr/>
          <p:nvPr/>
        </p:nvSpPr>
        <p:spPr>
          <a:xfrm>
            <a:off x="1346833" y="5464740"/>
            <a:ext cx="4680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NL" sz="14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48846D-4B9D-4AFA-9994-4120E961224D}"/>
              </a:ext>
            </a:extLst>
          </p:cNvPr>
          <p:cNvSpPr/>
          <p:nvPr/>
        </p:nvSpPr>
        <p:spPr>
          <a:xfrm>
            <a:off x="2246931" y="5445224"/>
            <a:ext cx="418211" cy="778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80ABC5-228B-4468-A5EA-3AF3853A9DDA}"/>
              </a:ext>
            </a:extLst>
          </p:cNvPr>
          <p:cNvSpPr/>
          <p:nvPr/>
        </p:nvSpPr>
        <p:spPr>
          <a:xfrm>
            <a:off x="612014" y="4532186"/>
            <a:ext cx="207192" cy="2160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F9611A-BE7E-46DB-ABB0-B7C088F6C42A}"/>
              </a:ext>
            </a:extLst>
          </p:cNvPr>
          <p:cNvSpPr/>
          <p:nvPr/>
        </p:nvSpPr>
        <p:spPr>
          <a:xfrm>
            <a:off x="1487489" y="4348339"/>
            <a:ext cx="207192" cy="2160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4BE563-EDBE-4D78-8EC3-1CC7147AA9F0}"/>
              </a:ext>
            </a:extLst>
          </p:cNvPr>
          <p:cNvSpPr/>
          <p:nvPr/>
        </p:nvSpPr>
        <p:spPr>
          <a:xfrm>
            <a:off x="2380022" y="3717032"/>
            <a:ext cx="207192" cy="2160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781A93-B1A9-4FAD-AE41-8312C1B716B9}"/>
              </a:ext>
            </a:extLst>
          </p:cNvPr>
          <p:cNvSpPr/>
          <p:nvPr/>
        </p:nvSpPr>
        <p:spPr>
          <a:xfrm>
            <a:off x="457137" y="5464740"/>
            <a:ext cx="4680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NL" sz="1400" dirty="0">
              <a:solidFill>
                <a:srgbClr val="FF0000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5F2FF85-58ED-4953-881C-F0D4DD4C010D}"/>
              </a:ext>
            </a:extLst>
          </p:cNvPr>
          <p:cNvSpPr/>
          <p:nvPr/>
        </p:nvSpPr>
        <p:spPr>
          <a:xfrm>
            <a:off x="702527" y="3813717"/>
            <a:ext cx="1795346" cy="836342"/>
          </a:xfrm>
          <a:custGeom>
            <a:avLst/>
            <a:gdLst>
              <a:gd name="connsiteX0" fmla="*/ 0 w 1795346"/>
              <a:gd name="connsiteY0" fmla="*/ 836342 h 836342"/>
              <a:gd name="connsiteX1" fmla="*/ 892097 w 1795346"/>
              <a:gd name="connsiteY1" fmla="*/ 624468 h 836342"/>
              <a:gd name="connsiteX2" fmla="*/ 1795346 w 1795346"/>
              <a:gd name="connsiteY2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346" h="836342">
                <a:moveTo>
                  <a:pt x="0" y="836342"/>
                </a:moveTo>
                <a:cubicBezTo>
                  <a:pt x="296436" y="800100"/>
                  <a:pt x="592873" y="763858"/>
                  <a:pt x="892097" y="624468"/>
                </a:cubicBezTo>
                <a:cubicBezTo>
                  <a:pt x="1191321" y="485078"/>
                  <a:pt x="1493333" y="242539"/>
                  <a:pt x="17953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9F7A887-1701-470D-8C12-FC3E41F2AB4A}"/>
              </a:ext>
            </a:extLst>
          </p:cNvPr>
          <p:cNvCxnSpPr>
            <a:cxnSpLocks/>
          </p:cNvCxnSpPr>
          <p:nvPr/>
        </p:nvCxnSpPr>
        <p:spPr>
          <a:xfrm>
            <a:off x="4313737" y="4794922"/>
            <a:ext cx="11379" cy="7211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224FE7-E969-4B09-80F9-037CCC459D05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5189212" y="4564360"/>
            <a:ext cx="0" cy="9517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3707AC-A316-4585-A292-BA64700EFE3B}"/>
              </a:ext>
            </a:extLst>
          </p:cNvPr>
          <p:cNvCxnSpPr>
            <a:cxnSpLocks/>
            <a:stCxn id="49" idx="4"/>
            <a:endCxn id="46" idx="0"/>
          </p:cNvCxnSpPr>
          <p:nvPr/>
        </p:nvCxnSpPr>
        <p:spPr>
          <a:xfrm flipH="1">
            <a:off x="6054164" y="3933053"/>
            <a:ext cx="27581" cy="151217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44E4515-5D5D-4604-9C0F-4308E42254F6}"/>
              </a:ext>
            </a:extLst>
          </p:cNvPr>
          <p:cNvSpPr/>
          <p:nvPr/>
        </p:nvSpPr>
        <p:spPr>
          <a:xfrm>
            <a:off x="5845058" y="5445224"/>
            <a:ext cx="418211" cy="778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33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419137-9FEC-4612-B239-D9ECC8B6E6F1}"/>
              </a:ext>
            </a:extLst>
          </p:cNvPr>
          <p:cNvSpPr/>
          <p:nvPr/>
        </p:nvSpPr>
        <p:spPr>
          <a:xfrm>
            <a:off x="4210141" y="4532186"/>
            <a:ext cx="207192" cy="21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accent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BF233AA-D5D4-48D1-8C6F-24B6A834C58E}"/>
              </a:ext>
            </a:extLst>
          </p:cNvPr>
          <p:cNvSpPr/>
          <p:nvPr/>
        </p:nvSpPr>
        <p:spPr>
          <a:xfrm>
            <a:off x="5085616" y="4348339"/>
            <a:ext cx="207192" cy="21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accent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49CD8AE-8088-45BF-9D8D-A43913AAF117}"/>
              </a:ext>
            </a:extLst>
          </p:cNvPr>
          <p:cNvSpPr/>
          <p:nvPr/>
        </p:nvSpPr>
        <p:spPr>
          <a:xfrm>
            <a:off x="5978149" y="3717032"/>
            <a:ext cx="207192" cy="21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accent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20ED552-7E17-4756-96F3-3C3968B59FFC}"/>
              </a:ext>
            </a:extLst>
          </p:cNvPr>
          <p:cNvSpPr/>
          <p:nvPr/>
        </p:nvSpPr>
        <p:spPr>
          <a:xfrm>
            <a:off x="4300654" y="3813717"/>
            <a:ext cx="1795346" cy="836342"/>
          </a:xfrm>
          <a:custGeom>
            <a:avLst/>
            <a:gdLst>
              <a:gd name="connsiteX0" fmla="*/ 0 w 1795346"/>
              <a:gd name="connsiteY0" fmla="*/ 836342 h 836342"/>
              <a:gd name="connsiteX1" fmla="*/ 892097 w 1795346"/>
              <a:gd name="connsiteY1" fmla="*/ 624468 h 836342"/>
              <a:gd name="connsiteX2" fmla="*/ 1795346 w 1795346"/>
              <a:gd name="connsiteY2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346" h="836342">
                <a:moveTo>
                  <a:pt x="0" y="836342"/>
                </a:moveTo>
                <a:cubicBezTo>
                  <a:pt x="296436" y="800100"/>
                  <a:pt x="592873" y="763858"/>
                  <a:pt x="892097" y="624468"/>
                </a:cubicBezTo>
                <a:cubicBezTo>
                  <a:pt x="1191321" y="485078"/>
                  <a:pt x="1493333" y="242539"/>
                  <a:pt x="179534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90D985-DACA-4778-AB8B-73BF8B885F54}"/>
              </a:ext>
            </a:extLst>
          </p:cNvPr>
          <p:cNvSpPr/>
          <p:nvPr/>
        </p:nvSpPr>
        <p:spPr>
          <a:xfrm>
            <a:off x="4955187" y="5392454"/>
            <a:ext cx="4680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22</a:t>
            </a:r>
            <a:endParaRPr lang="en-NL" sz="1400" dirty="0">
              <a:solidFill>
                <a:schemeClr val="accent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520224-6317-4362-A5E5-C1AB7AE8B8A7}"/>
              </a:ext>
            </a:extLst>
          </p:cNvPr>
          <p:cNvSpPr/>
          <p:nvPr/>
        </p:nvSpPr>
        <p:spPr>
          <a:xfrm>
            <a:off x="4065491" y="5392454"/>
            <a:ext cx="4680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11</a:t>
            </a:r>
            <a:endParaRPr lang="en-NL" sz="1400" dirty="0">
              <a:solidFill>
                <a:schemeClr val="accent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C7AEB6-5A7D-4E87-9045-B56E18AD802E}"/>
              </a:ext>
            </a:extLst>
          </p:cNvPr>
          <p:cNvCxnSpPr>
            <a:cxnSpLocks/>
          </p:cNvCxnSpPr>
          <p:nvPr/>
        </p:nvCxnSpPr>
        <p:spPr>
          <a:xfrm>
            <a:off x="9363132" y="4801502"/>
            <a:ext cx="11379" cy="7211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3850AE-1964-474B-BDBD-8B52BC06B4B8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10238607" y="4570940"/>
            <a:ext cx="0" cy="9517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B7B96F-2AFD-4044-8090-736AAFCFBCBD}"/>
              </a:ext>
            </a:extLst>
          </p:cNvPr>
          <p:cNvCxnSpPr>
            <a:cxnSpLocks/>
            <a:stCxn id="60" idx="4"/>
            <a:endCxn id="57" idx="0"/>
          </p:cNvCxnSpPr>
          <p:nvPr/>
        </p:nvCxnSpPr>
        <p:spPr>
          <a:xfrm flipH="1">
            <a:off x="11103559" y="3939633"/>
            <a:ext cx="27581" cy="151217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8A6E3-B610-49D0-8A24-D71975C72D8B}"/>
              </a:ext>
            </a:extLst>
          </p:cNvPr>
          <p:cNvSpPr/>
          <p:nvPr/>
        </p:nvSpPr>
        <p:spPr>
          <a:xfrm>
            <a:off x="9994355" y="5471320"/>
            <a:ext cx="4680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NL" sz="1400" dirty="0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D28864-B95D-4616-AFA4-B2EA4B5D49C0}"/>
              </a:ext>
            </a:extLst>
          </p:cNvPr>
          <p:cNvSpPr/>
          <p:nvPr/>
        </p:nvSpPr>
        <p:spPr>
          <a:xfrm>
            <a:off x="10894453" y="5451804"/>
            <a:ext cx="418211" cy="778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3B7A60-B41F-4C10-BE2B-52B37714FBC3}"/>
              </a:ext>
            </a:extLst>
          </p:cNvPr>
          <p:cNvSpPr/>
          <p:nvPr/>
        </p:nvSpPr>
        <p:spPr>
          <a:xfrm>
            <a:off x="9259536" y="4538766"/>
            <a:ext cx="207192" cy="2160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43A4FE5-5BC9-4628-A4F0-5E8BF8A9970E}"/>
              </a:ext>
            </a:extLst>
          </p:cNvPr>
          <p:cNvSpPr/>
          <p:nvPr/>
        </p:nvSpPr>
        <p:spPr>
          <a:xfrm>
            <a:off x="10135011" y="4354919"/>
            <a:ext cx="207192" cy="2160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4650162-2C5D-4964-9F08-B898988CA9DA}"/>
              </a:ext>
            </a:extLst>
          </p:cNvPr>
          <p:cNvSpPr/>
          <p:nvPr/>
        </p:nvSpPr>
        <p:spPr>
          <a:xfrm>
            <a:off x="11027544" y="3723612"/>
            <a:ext cx="207192" cy="2160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3774C0-8F7B-414B-B4B1-D94F6811DA3E}"/>
              </a:ext>
            </a:extLst>
          </p:cNvPr>
          <p:cNvSpPr/>
          <p:nvPr/>
        </p:nvSpPr>
        <p:spPr>
          <a:xfrm>
            <a:off x="9104659" y="5472015"/>
            <a:ext cx="4680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NL" sz="14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391139-0FAD-4824-AC3A-1AE75AC13B2F}"/>
              </a:ext>
            </a:extLst>
          </p:cNvPr>
          <p:cNvCxnSpPr>
            <a:cxnSpLocks/>
          </p:cNvCxnSpPr>
          <p:nvPr/>
        </p:nvCxnSpPr>
        <p:spPr>
          <a:xfrm>
            <a:off x="9829942" y="4825913"/>
            <a:ext cx="11379" cy="7211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73CC6BC-4013-4AEF-89D8-BB7BC31B94C2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10705417" y="4595351"/>
            <a:ext cx="0" cy="9517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272936C-DFF7-4525-9DFE-4D11B6F0A86E}"/>
              </a:ext>
            </a:extLst>
          </p:cNvPr>
          <p:cNvSpPr/>
          <p:nvPr/>
        </p:nvSpPr>
        <p:spPr>
          <a:xfrm>
            <a:off x="11361263" y="5476215"/>
            <a:ext cx="418211" cy="778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33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60D687C-8C7F-45A5-B2F2-C48D5E70B5BA}"/>
              </a:ext>
            </a:extLst>
          </p:cNvPr>
          <p:cNvSpPr/>
          <p:nvPr/>
        </p:nvSpPr>
        <p:spPr>
          <a:xfrm>
            <a:off x="9726346" y="4563177"/>
            <a:ext cx="207192" cy="21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accent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FA88645-8428-4806-83EB-9B2EFFCB749F}"/>
              </a:ext>
            </a:extLst>
          </p:cNvPr>
          <p:cNvSpPr/>
          <p:nvPr/>
        </p:nvSpPr>
        <p:spPr>
          <a:xfrm>
            <a:off x="10601821" y="4379330"/>
            <a:ext cx="207192" cy="21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accent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03E805F-D49D-42CD-94B3-E74A1BED9146}"/>
              </a:ext>
            </a:extLst>
          </p:cNvPr>
          <p:cNvSpPr/>
          <p:nvPr/>
        </p:nvSpPr>
        <p:spPr>
          <a:xfrm>
            <a:off x="11448809" y="3339948"/>
            <a:ext cx="207192" cy="21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accent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C2D02A-E7FB-4F41-A786-AEDA3E85F552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11552405" y="3555969"/>
            <a:ext cx="1" cy="184031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34B4C73-AF33-4EE2-9104-5DCA63233B27}"/>
              </a:ext>
            </a:extLst>
          </p:cNvPr>
          <p:cNvSpPr/>
          <p:nvPr/>
        </p:nvSpPr>
        <p:spPr>
          <a:xfrm>
            <a:off x="9512234" y="5431451"/>
            <a:ext cx="4680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11</a:t>
            </a:r>
            <a:endParaRPr lang="en-NL" sz="1400" dirty="0">
              <a:solidFill>
                <a:schemeClr val="accent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3D4690-9E9C-46BA-A119-36FF2082C3B8}"/>
              </a:ext>
            </a:extLst>
          </p:cNvPr>
          <p:cNvSpPr/>
          <p:nvPr/>
        </p:nvSpPr>
        <p:spPr>
          <a:xfrm>
            <a:off x="10426404" y="5475396"/>
            <a:ext cx="468049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22</a:t>
            </a:r>
            <a:endParaRPr lang="en-NL" sz="1400" dirty="0">
              <a:solidFill>
                <a:schemeClr val="accent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90C3E31-B04D-450A-8911-F6D16F8460AD}"/>
              </a:ext>
            </a:extLst>
          </p:cNvPr>
          <p:cNvSpPr/>
          <p:nvPr/>
        </p:nvSpPr>
        <p:spPr>
          <a:xfrm>
            <a:off x="9411629" y="3490332"/>
            <a:ext cx="2174488" cy="1173676"/>
          </a:xfrm>
          <a:custGeom>
            <a:avLst/>
            <a:gdLst>
              <a:gd name="connsiteX0" fmla="*/ 0 w 2174488"/>
              <a:gd name="connsiteY0" fmla="*/ 1159727 h 1173676"/>
              <a:gd name="connsiteX1" fmla="*/ 446049 w 2174488"/>
              <a:gd name="connsiteY1" fmla="*/ 1159727 h 1173676"/>
              <a:gd name="connsiteX2" fmla="*/ 836342 w 2174488"/>
              <a:gd name="connsiteY2" fmla="*/ 1014761 h 1173676"/>
              <a:gd name="connsiteX3" fmla="*/ 1315844 w 2174488"/>
              <a:gd name="connsiteY3" fmla="*/ 992458 h 1173676"/>
              <a:gd name="connsiteX4" fmla="*/ 1739591 w 2174488"/>
              <a:gd name="connsiteY4" fmla="*/ 345688 h 1173676"/>
              <a:gd name="connsiteX5" fmla="*/ 2174488 w 2174488"/>
              <a:gd name="connsiteY5" fmla="*/ 0 h 117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4488" h="1173676">
                <a:moveTo>
                  <a:pt x="0" y="1159727"/>
                </a:moveTo>
                <a:cubicBezTo>
                  <a:pt x="153329" y="1171807"/>
                  <a:pt x="306659" y="1183888"/>
                  <a:pt x="446049" y="1159727"/>
                </a:cubicBezTo>
                <a:cubicBezTo>
                  <a:pt x="585439" y="1135566"/>
                  <a:pt x="691376" y="1042639"/>
                  <a:pt x="836342" y="1014761"/>
                </a:cubicBezTo>
                <a:cubicBezTo>
                  <a:pt x="981308" y="986883"/>
                  <a:pt x="1165303" y="1103970"/>
                  <a:pt x="1315844" y="992458"/>
                </a:cubicBezTo>
                <a:cubicBezTo>
                  <a:pt x="1466386" y="880946"/>
                  <a:pt x="1596484" y="511098"/>
                  <a:pt x="1739591" y="345688"/>
                </a:cubicBezTo>
                <a:cubicBezTo>
                  <a:pt x="1882698" y="180278"/>
                  <a:pt x="2028593" y="90139"/>
                  <a:pt x="2174488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91646A-B12D-4417-A690-07ACEC71EEBB}"/>
              </a:ext>
            </a:extLst>
          </p:cNvPr>
          <p:cNvSpPr/>
          <p:nvPr/>
        </p:nvSpPr>
        <p:spPr>
          <a:xfrm>
            <a:off x="119336" y="1988840"/>
            <a:ext cx="7200790" cy="4274568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D7A6EB-439D-4EFE-AADE-912B56B5C742}"/>
              </a:ext>
            </a:extLst>
          </p:cNvPr>
          <p:cNvSpPr/>
          <p:nvPr/>
        </p:nvSpPr>
        <p:spPr>
          <a:xfrm>
            <a:off x="7889078" y="1969017"/>
            <a:ext cx="4183586" cy="427456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800399-E1C4-40D2-9A4C-D9CD6A94E082}"/>
              </a:ext>
            </a:extLst>
          </p:cNvPr>
          <p:cNvSpPr/>
          <p:nvPr/>
        </p:nvSpPr>
        <p:spPr>
          <a:xfrm>
            <a:off x="2919757" y="6274152"/>
            <a:ext cx="1145734" cy="491169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Fig1</a:t>
            </a:r>
            <a:endParaRPr lang="en-NL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9D295E-CCA9-4682-91BA-4E29545C73FA}"/>
              </a:ext>
            </a:extLst>
          </p:cNvPr>
          <p:cNvSpPr/>
          <p:nvPr/>
        </p:nvSpPr>
        <p:spPr>
          <a:xfrm>
            <a:off x="9713537" y="6271560"/>
            <a:ext cx="1145734" cy="49116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Fig2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1647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89E5C3D-EE4F-49A3-93E0-8FFCD973F459}"/>
              </a:ext>
            </a:extLst>
          </p:cNvPr>
          <p:cNvGrpSpPr/>
          <p:nvPr/>
        </p:nvGrpSpPr>
        <p:grpSpPr>
          <a:xfrm>
            <a:off x="1127448" y="980728"/>
            <a:ext cx="2016224" cy="2952328"/>
            <a:chOff x="1127448" y="980728"/>
            <a:chExt cx="2016224" cy="29523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78584F-D1D6-43EF-A571-1A120FE1FADF}"/>
                </a:ext>
              </a:extLst>
            </p:cNvPr>
            <p:cNvSpPr/>
            <p:nvPr/>
          </p:nvSpPr>
          <p:spPr>
            <a:xfrm>
              <a:off x="1487488" y="2204864"/>
              <a:ext cx="136815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crossover</a:t>
              </a:r>
              <a:endParaRPr lang="en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1B7A53-76E2-4156-BE8E-453224E4F2AC}"/>
                </a:ext>
              </a:extLst>
            </p:cNvPr>
            <p:cNvSpPr/>
            <p:nvPr/>
          </p:nvSpPr>
          <p:spPr>
            <a:xfrm>
              <a:off x="1577498" y="1556792"/>
              <a:ext cx="1188132" cy="2880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POP-size-5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AB5285E-B65E-42A2-A898-555F43BD26F8}"/>
                </a:ext>
              </a:extLst>
            </p:cNvPr>
            <p:cNvSpPr/>
            <p:nvPr/>
          </p:nvSpPr>
          <p:spPr>
            <a:xfrm>
              <a:off x="1577498" y="3284984"/>
              <a:ext cx="1188132" cy="2880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POP-size-5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7F858A-66EB-4063-A1CF-113C7CEF567A}"/>
                </a:ext>
              </a:extLst>
            </p:cNvPr>
            <p:cNvCxnSpPr>
              <a:stCxn id="3" idx="2"/>
              <a:endCxn id="2" idx="0"/>
            </p:cNvCxnSpPr>
            <p:nvPr/>
          </p:nvCxnSpPr>
          <p:spPr>
            <a:xfrm>
              <a:off x="2171564" y="1844824"/>
              <a:ext cx="0" cy="3600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0CBB626-693B-454D-8966-2C7C8A3124C2}"/>
                </a:ext>
              </a:extLst>
            </p:cNvPr>
            <p:cNvCxnSpPr>
              <a:cxnSpLocks/>
              <a:stCxn id="2" idx="2"/>
              <a:endCxn id="78" idx="0"/>
            </p:cNvCxnSpPr>
            <p:nvPr/>
          </p:nvCxnSpPr>
          <p:spPr>
            <a:xfrm>
              <a:off x="2171564" y="2852936"/>
              <a:ext cx="0" cy="43204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96635A-D494-4773-80B6-EF7EF883474B}"/>
                </a:ext>
              </a:extLst>
            </p:cNvPr>
            <p:cNvSpPr/>
            <p:nvPr/>
          </p:nvSpPr>
          <p:spPr>
            <a:xfrm>
              <a:off x="1127448" y="980728"/>
              <a:ext cx="2016224" cy="295232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965E25C-4B55-41D7-A85C-B336E6620268}"/>
              </a:ext>
            </a:extLst>
          </p:cNvPr>
          <p:cNvGrpSpPr/>
          <p:nvPr/>
        </p:nvGrpSpPr>
        <p:grpSpPr>
          <a:xfrm>
            <a:off x="4586738" y="980728"/>
            <a:ext cx="2016224" cy="2952328"/>
            <a:chOff x="1127448" y="980728"/>
            <a:chExt cx="2016224" cy="295232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5905DAF-9CC6-46B7-A711-C589AFCE2B32}"/>
                </a:ext>
              </a:extLst>
            </p:cNvPr>
            <p:cNvSpPr/>
            <p:nvPr/>
          </p:nvSpPr>
          <p:spPr>
            <a:xfrm>
              <a:off x="1487488" y="2204864"/>
              <a:ext cx="136815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mutation</a:t>
              </a:r>
              <a:endParaRPr lang="en-NL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3420923-7085-4EB5-86DA-93F8D58ED93A}"/>
                </a:ext>
              </a:extLst>
            </p:cNvPr>
            <p:cNvSpPr/>
            <p:nvPr/>
          </p:nvSpPr>
          <p:spPr>
            <a:xfrm>
              <a:off x="1577498" y="1556792"/>
              <a:ext cx="1188132" cy="2880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POP-size-5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EB28950-AAF6-4639-9D70-6700CE1D5F9F}"/>
                </a:ext>
              </a:extLst>
            </p:cNvPr>
            <p:cNvSpPr/>
            <p:nvPr/>
          </p:nvSpPr>
          <p:spPr>
            <a:xfrm>
              <a:off x="1577498" y="3284984"/>
              <a:ext cx="1188132" cy="2880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POP-size-5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3F2A66B-42BB-40FD-B54C-77D460D86F09}"/>
                </a:ext>
              </a:extLst>
            </p:cNvPr>
            <p:cNvCxnSpPr>
              <a:stCxn id="82" idx="2"/>
              <a:endCxn id="81" idx="0"/>
            </p:cNvCxnSpPr>
            <p:nvPr/>
          </p:nvCxnSpPr>
          <p:spPr>
            <a:xfrm>
              <a:off x="2171564" y="1844824"/>
              <a:ext cx="0" cy="3600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568D036-C198-425A-9B22-E52B509C543F}"/>
                </a:ext>
              </a:extLst>
            </p:cNvPr>
            <p:cNvCxnSpPr>
              <a:cxnSpLocks/>
              <a:stCxn id="81" idx="2"/>
              <a:endCxn id="83" idx="0"/>
            </p:cNvCxnSpPr>
            <p:nvPr/>
          </p:nvCxnSpPr>
          <p:spPr>
            <a:xfrm>
              <a:off x="2171564" y="2852936"/>
              <a:ext cx="0" cy="43204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D199E8-95DE-4FFD-948C-999BE4217F82}"/>
                </a:ext>
              </a:extLst>
            </p:cNvPr>
            <p:cNvSpPr/>
            <p:nvPr/>
          </p:nvSpPr>
          <p:spPr>
            <a:xfrm>
              <a:off x="1127448" y="980728"/>
              <a:ext cx="2016224" cy="295232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062E91A-CFA8-42D2-9D68-08788DE048E9}"/>
              </a:ext>
            </a:extLst>
          </p:cNvPr>
          <p:cNvGrpSpPr/>
          <p:nvPr/>
        </p:nvGrpSpPr>
        <p:grpSpPr>
          <a:xfrm>
            <a:off x="8046028" y="980728"/>
            <a:ext cx="2016224" cy="2952328"/>
            <a:chOff x="1127448" y="980728"/>
            <a:chExt cx="2016224" cy="295232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29D45D5-65CC-4337-9C9A-BA25538A2E36}"/>
                </a:ext>
              </a:extLst>
            </p:cNvPr>
            <p:cNvSpPr/>
            <p:nvPr/>
          </p:nvSpPr>
          <p:spPr>
            <a:xfrm>
              <a:off x="1487488" y="2204864"/>
              <a:ext cx="136815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selection</a:t>
              </a:r>
              <a:endParaRPr lang="en-NL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BBE9230-DB13-4377-8872-897195E94894}"/>
                </a:ext>
              </a:extLst>
            </p:cNvPr>
            <p:cNvSpPr/>
            <p:nvPr/>
          </p:nvSpPr>
          <p:spPr>
            <a:xfrm>
              <a:off x="1577498" y="1556792"/>
              <a:ext cx="1188132" cy="2880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POP-size-5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822A877-D1D4-4EE7-B66F-6032CA92085F}"/>
                </a:ext>
              </a:extLst>
            </p:cNvPr>
            <p:cNvSpPr/>
            <p:nvPr/>
          </p:nvSpPr>
          <p:spPr>
            <a:xfrm>
              <a:off x="1577498" y="3284984"/>
              <a:ext cx="1188132" cy="2880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POP-size-5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02B23EA-4B1E-464D-9C6F-F7EDB7E69A6E}"/>
                </a:ext>
              </a:extLst>
            </p:cNvPr>
            <p:cNvCxnSpPr>
              <a:stCxn id="89" idx="2"/>
              <a:endCxn id="88" idx="0"/>
            </p:cNvCxnSpPr>
            <p:nvPr/>
          </p:nvCxnSpPr>
          <p:spPr>
            <a:xfrm>
              <a:off x="2171564" y="1844824"/>
              <a:ext cx="0" cy="3600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8CD37B1-000F-4457-AB2C-670B9CC427CD}"/>
                </a:ext>
              </a:extLst>
            </p:cNvPr>
            <p:cNvCxnSpPr>
              <a:cxnSpLocks/>
              <a:stCxn id="88" idx="2"/>
              <a:endCxn id="90" idx="0"/>
            </p:cNvCxnSpPr>
            <p:nvPr/>
          </p:nvCxnSpPr>
          <p:spPr>
            <a:xfrm>
              <a:off x="2171564" y="2852936"/>
              <a:ext cx="0" cy="43204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ECD1F23-8831-41EB-A53F-E7422F3521E3}"/>
                </a:ext>
              </a:extLst>
            </p:cNvPr>
            <p:cNvSpPr/>
            <p:nvPr/>
          </p:nvSpPr>
          <p:spPr>
            <a:xfrm>
              <a:off x="1127448" y="980728"/>
              <a:ext cx="2016224" cy="295232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15912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62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209704-486D-4EF4-A3A2-55F9DB19A9F3}"/>
              </a:ext>
            </a:extLst>
          </p:cNvPr>
          <p:cNvGrpSpPr/>
          <p:nvPr/>
        </p:nvGrpSpPr>
        <p:grpSpPr>
          <a:xfrm>
            <a:off x="175316" y="-315416"/>
            <a:ext cx="11983066" cy="7588640"/>
            <a:chOff x="175316" y="-315416"/>
            <a:chExt cx="11983066" cy="75886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C744734-5754-4CB3-959B-4E4F91A8E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316" y="-315416"/>
              <a:ext cx="11983066" cy="56073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34BEA6-E157-4EE0-BFC1-C700E141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5783" y="5291922"/>
              <a:ext cx="7810901" cy="1981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38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399</Words>
  <Application>Microsoft Office PowerPoint</Application>
  <PresentationFormat>Widescreen</PresentationFormat>
  <Paragraphs>91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H. (HUILIN)</dc:creator>
  <cp:lastModifiedBy>LI, H. (HUILIN)</cp:lastModifiedBy>
  <cp:revision>19</cp:revision>
  <dcterms:created xsi:type="dcterms:W3CDTF">2021-12-14T19:01:59Z</dcterms:created>
  <dcterms:modified xsi:type="dcterms:W3CDTF">2022-02-01T21:22:24Z</dcterms:modified>
</cp:coreProperties>
</file>