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Book Antiqu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okAntiqu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ookAntiqua-italic.fntdata"/><Relationship Id="rId30" Type="http://schemas.openxmlformats.org/officeDocument/2006/relationships/font" Target="fonts/BookAntiqu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BookAntiqu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12db68c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e12db68c7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12db68c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e12db68c78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2db68c7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e12db68c78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2db68c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1e12db68c7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12db68c7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1e12db68c7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12db68c7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e12db68c78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12db68c7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e12db68c78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2db68c7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e12db68c78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12db68c7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e12db68c78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2db68c7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e12db68c78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2db68c7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1e12db68c78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12db68c7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1e12db68c78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12db68c7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1e12db68c78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12db68c7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e12db68c7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12db68c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1e12db68c7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7afb66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17afb666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12db68c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1e12db68c7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12db68c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1e12db68c7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12db68c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1e12db68c7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7afb666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217afb666f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12db68c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e12db68c78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  <a:defRPr b="1" sz="4800" cap="none">
                <a:solidFill>
                  <a:srgbClr val="EAD5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17420" y="-160020"/>
            <a:ext cx="470916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▣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C577"/>
              </a:buClr>
              <a:buSzPts val="4800"/>
              <a:buFont typeface="Lucida Sans"/>
              <a:buNone/>
              <a:defRPr b="1" sz="4800" cap="none">
                <a:solidFill>
                  <a:srgbClr val="DCC577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?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492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?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2"/>
            <a:ext cx="4040188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5025" y="1535112"/>
            <a:ext cx="4041775" cy="7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57200" y="2362200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?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362200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▣"/>
              <a:defRPr sz="24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33718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?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DB8A"/>
              </a:buClr>
              <a:buSzPts val="2200"/>
              <a:buFont typeface="Lucida Sans"/>
              <a:buNone/>
              <a:defRPr b="0" sz="2200">
                <a:solidFill>
                  <a:srgbClr val="F4DB8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690"/>
              <a:buChar char="▣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61314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?"/>
              <a:defRPr sz="22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  <a:defRPr sz="20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828800" y="609600"/>
            <a:ext cx="54864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2000"/>
              <a:buFont typeface="Lucida Sans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828800" y="1831975"/>
            <a:ext cx="5486400" cy="3962400"/>
          </a:xfrm>
          <a:prstGeom prst="rect">
            <a:avLst/>
          </a:prstGeom>
          <a:solidFill>
            <a:schemeClr val="dk2"/>
          </a:solidFill>
          <a:ln cap="sq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90500" dir="2700000" dist="228600" sy="90000">
              <a:srgbClr val="000000">
                <a:alpha val="24313"/>
              </a:srgbClr>
            </a:outerShdw>
          </a:effectLst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828800" y="1166787"/>
            <a:ext cx="5486400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8956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88925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50"/>
              <a:buChar char="?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?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■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  <a:defRPr b="1" i="0" sz="4100" u="none" cap="none" strike="noStrike">
                <a:solidFill>
                  <a:srgbClr val="EAD59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17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Char char="▣"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Noto Sans Symbols"/>
              <a:buChar char="◼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61314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090"/>
              <a:buFont typeface="Noto Sans Symbols"/>
              <a:buChar char="🢭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ABABA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kotlin/first?hl=pt-b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otlinfoundation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kotlin/first?hl=pt-br" TargetMode="External"/><Relationship Id="rId4" Type="http://schemas.openxmlformats.org/officeDocument/2006/relationships/hyperlink" Target="https://antonioleiva.com/reasons-kotlin-android/" TargetMode="External"/><Relationship Id="rId5" Type="http://schemas.openxmlformats.org/officeDocument/2006/relationships/hyperlink" Target="https://coodesh.com/blog/carreiras/kotlin-no-back-end-o-que-voce-precisa-saber-para-comecar/" TargetMode="External"/><Relationship Id="rId6" Type="http://schemas.openxmlformats.org/officeDocument/2006/relationships/hyperlink" Target="https://www.treinaweb.com.br/blog/kotlin-a-nova-linguagem-oficial-para-desenvolvimento-android#:~:text=Kotlin%20%C3%A9%20uma%20linguagem%20de,onde%20a%20equipe%20Kotlin%20resi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800"/>
              <a:buFont typeface="Lucida Sans"/>
              <a:buNone/>
            </a:pPr>
            <a:r>
              <a:rPr lang="pt-PT"/>
              <a:t>KOTLIN FIRST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pt-PT"/>
              <a:t>Huilson J. Lorenzi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br>
              <a:rPr lang="pt-PT"/>
            </a:br>
            <a:r>
              <a:rPr lang="pt-PT"/>
              <a:t>			</a:t>
            </a:r>
            <a:r>
              <a:rPr b="1" lang="pt-PT"/>
              <a:t>Introdução ao Kotlin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Motivação para Desenvolver em Kotlin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b="1" lang="pt-PT"/>
              <a:t>Interoperabilidade:</a:t>
            </a:r>
            <a:r>
              <a:rPr lang="pt-PT"/>
              <a:t> o Kotlin é interoperável a 100% com Java, permitindo usar todas as bibliotecas Android existentes em um aplicativo Kotlin.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Abordagem Kotlin do Android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b="1" i="1" lang="pt-PT"/>
              <a:t>“No Google I/O 2019, anunciamos que o desenvolvimento do Android será cada vez mais Kotlin, e mantivemos esse compromisso. O Kotlin é uma linguagem de programação expressiva e concisa que reduz erros comuns de código e se integra facilmente a aplicativos existentes. Se você quer criar um app Android, recomendamos começar com o Kotlin para aproveitar os melhores recursos do setor.”</a:t>
            </a:r>
            <a:r>
              <a:rPr b="1" lang="pt-PT"/>
              <a:t> - Google</a:t>
            </a:r>
            <a:endParaRPr b="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u="sng">
                <a:solidFill>
                  <a:schemeClr val="hlink"/>
                </a:solidFill>
                <a:hlinkClick r:id="rId3"/>
              </a:rPr>
              <a:t>https://developer.android.com/kotlin/first?hl=pt-br</a:t>
            </a:r>
            <a:endParaRPr b="1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Abordagem Kotlin do Android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Palavras da Google sobre o </a:t>
            </a:r>
            <a:r>
              <a:rPr b="1" lang="pt-PT"/>
              <a:t>Kotlin First: </a:t>
            </a:r>
            <a:r>
              <a:rPr b="1" lang="pt-PT" u="sng">
                <a:solidFill>
                  <a:schemeClr val="hlink"/>
                </a:solidFill>
                <a:hlinkClick r:id="rId3"/>
              </a:rPr>
              <a:t>https://kotlinfoundation.org/</a:t>
            </a:r>
            <a:endParaRPr b="1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A seguir a mais nova série da UNIPAR</a:t>
            </a:r>
            <a:r>
              <a:rPr lang="pt-PT"/>
              <a:t>FLIX</a:t>
            </a:r>
            <a:r>
              <a:rPr lang="pt-PT"/>
              <a:t>,</a:t>
            </a:r>
            <a:r>
              <a:rPr b="1" lang="pt-PT"/>
              <a:t> 13 Reason Why</a:t>
            </a:r>
            <a:r>
              <a:rPr lang="pt-PT"/>
              <a:t>, estrelado por Koltin.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13 Reasons Why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1. A linguagem e o ambiente são maduros</a:t>
            </a:r>
            <a:endParaRPr/>
          </a:p>
          <a:p>
            <a:pPr indent="-32004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Ao contrário de outras linguagens como Swift, a versão Kotlin passou por muitos estágios antes de lançar a versão 1.0 final .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2. Facilita muito o desenvolvimento do Android</a:t>
            </a:r>
            <a:endParaRPr/>
          </a:p>
          <a:p>
            <a:pPr indent="-32004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Kotlin é simplicidade misturada com poder , então você tem um novo mundo de possibilidades se vier de Java que você nem poderia imaginar.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13 Reasons Why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3. É perfeitamente integrado ao Android Studio</a:t>
            </a:r>
            <a:endParaRPr/>
          </a:p>
          <a:p>
            <a:pPr indent="-32004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Você pode ter um projeto configurado e pronto para trabalhar em menos de 10 minutos em seu primeiro uso do Kotlin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4. Sua evolução está bem abrangente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A Jetbrains é a empresa por trás do Kotlin, e eles próprios o estão usando em seus próprios projetos, por isso estão mais do que interessados ​​em desenvolvê-lo ainda mais.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Além disso, falando especificamente do Android, agora com suporte do Google, temos duas grandes empresas trabalhando juntas para trazer a melhor linguagem e ferramentas para o nosso ambiente de desenvolvimento.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13 Reasons Why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5. Se você é um desenvolvedor Android, precisa reciclar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Conceitos como lambdas, funções de extensão, operações funcionais em coleções, classes seladas, classes de dados... talvez com nomes diferentes, mas você os encontrará na maioria das linguagens modernas. Basta mapear a conversão de uma linguagem para outra em sua mente e você poderá migrar com facilidade.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i="1" lang="pt-PT"/>
              <a:t>Let’s face it: Working with Java 6 makes us obsolete programmers.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13 Reasons Why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6. É muito mais seguro que Java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Cansado de lidar com o famoso e irritante</a:t>
            </a:r>
            <a:r>
              <a:rPr lang="pt-PT"/>
              <a:t>  </a:t>
            </a:r>
            <a:r>
              <a:rPr b="1" lang="pt-PT"/>
              <a:t>NullPointerException</a:t>
            </a:r>
            <a:r>
              <a:rPr lang="pt-PT"/>
              <a:t> em Java? O Kotlin está aqui para te ajudar!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b="1" lang="pt-PT"/>
              <a:t>Menos erros, </a:t>
            </a:r>
            <a:r>
              <a:rPr lang="pt-PT"/>
              <a:t>se houver menos código, é mais difícil que esse código falhe e, portanto, se torne mais estável.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Quando </a:t>
            </a:r>
            <a:r>
              <a:rPr b="1" lang="pt-PT"/>
              <a:t>o compilador ajuda a detectar</a:t>
            </a:r>
            <a:r>
              <a:rPr lang="pt-PT"/>
              <a:t> esses erros em tempo de compilação, eles nunca acontecem em tempo de execução.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O </a:t>
            </a:r>
            <a:r>
              <a:rPr b="1" lang="pt-PT"/>
              <a:t>código é mais fácil de entender</a:t>
            </a:r>
            <a:r>
              <a:rPr lang="pt-PT"/>
              <a:t> quando outra pessoa o lê e, novamente, é mais difícil introduzir erros.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Fica </a:t>
            </a:r>
            <a:r>
              <a:rPr b="1" lang="pt-PT"/>
              <a:t>mais claro o que o código faz </a:t>
            </a:r>
            <a:r>
              <a:rPr lang="pt-PT"/>
              <a:t>(e não como), porque evitasse clichês que servem apenas para suprir as carências da linguagem.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13 Reasons Why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800" y="1417653"/>
            <a:ext cx="7048412" cy="5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13 Reasons Why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7. Existem empresas conhecidas que já estão começando a usar o Kotlin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Pinterest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Basecamp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Trello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Amazon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Itáu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Mercado Livre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8. As empresas estão começando a pedir isso em suas ofertas de emprego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As empresas estão começando a investir dinheiro no treinamento de seus funcionários em Kotlin , e isso só pode ser um bom sinal.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Surgimento do Kotlin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11480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pt-PT"/>
              <a:t>Kotlin é uma linguagem de programação criada em 2011 pela JetBrains.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1480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▣"/>
            </a:pPr>
            <a:r>
              <a:rPr lang="pt-PT"/>
              <a:t>A linguagem recebeu o nome de uma ilha russa situada próximo à costa de São Petersburgo, onde a equipe Kotlin reside.</a:t>
            </a:r>
            <a:endParaRPr/>
          </a:p>
          <a:p>
            <a:pPr indent="0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-37020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Foi e</a:t>
            </a:r>
            <a:r>
              <a:rPr lang="pt-PT"/>
              <a:t>m julho de 2011 a JetBrains revelou estar trabalhando em uma nova linguagem (Kotlin) com o objetivo de suprir características que não eram encontradas em outras.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13 Reasons Why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97322" lvl="0" marL="457200" rtl="0" algn="l">
              <a:spcBef>
                <a:spcPts val="360"/>
              </a:spcBef>
              <a:spcAft>
                <a:spcPts val="0"/>
              </a:spcAft>
              <a:buSzPct val="41785"/>
              <a:buChar char="▣"/>
            </a:pPr>
            <a:r>
              <a:rPr lang="pt-PT"/>
              <a:t>9. Kotlin é multiplataforma</a:t>
            </a:r>
            <a:endParaRPr/>
          </a:p>
          <a:p>
            <a:pPr indent="-313182" lvl="1" marL="914400" rtl="0" algn="l">
              <a:spcBef>
                <a:spcPts val="360"/>
              </a:spcBef>
              <a:spcAft>
                <a:spcPts val="0"/>
              </a:spcAft>
              <a:buSzPct val="59999"/>
              <a:buChar char="◼"/>
            </a:pPr>
            <a:r>
              <a:rPr lang="pt-PT"/>
              <a:t>Sim, você não está aprendendo Kotlin apenas para escrever aplicativos Android. O Kotlin foi criado pela primeira vez com a JVM em mente, portanto, pode ser usado virtualmente em qualquer dispositivo que possa executar a JVM.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322" lvl="0" marL="457200" rtl="0" algn="l">
              <a:spcBef>
                <a:spcPts val="360"/>
              </a:spcBef>
              <a:spcAft>
                <a:spcPts val="0"/>
              </a:spcAft>
              <a:buSzPct val="41785"/>
              <a:buChar char="▣"/>
            </a:pPr>
            <a:r>
              <a:rPr lang="pt-PT"/>
              <a:t>10. Do micro para o macro</a:t>
            </a:r>
            <a:endParaRPr/>
          </a:p>
          <a:p>
            <a:pPr indent="-313182" lvl="1" marL="914400" rtl="0" algn="l">
              <a:spcBef>
                <a:spcPts val="360"/>
              </a:spcBef>
              <a:spcAft>
                <a:spcPts val="0"/>
              </a:spcAft>
              <a:buSzPct val="59999"/>
              <a:buChar char="◼"/>
            </a:pPr>
            <a:r>
              <a:rPr lang="pt-PT"/>
              <a:t>A propagação do Kotlin está crescendo muito, atualmente 70% (segundo a Alura) das empresas já usam Kotlin para desenvolver suas aplicações em Android</a:t>
            </a:r>
            <a:r>
              <a:rPr lang="pt-PT"/>
              <a:t>.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322" lvl="0" marL="457200" rtl="0" algn="l">
              <a:spcBef>
                <a:spcPts val="360"/>
              </a:spcBef>
              <a:spcAft>
                <a:spcPts val="0"/>
              </a:spcAft>
              <a:buSzPct val="41785"/>
              <a:buChar char="▣"/>
            </a:pPr>
            <a:r>
              <a:rPr lang="pt-PT"/>
              <a:t>11. É muito fácil aprender</a:t>
            </a:r>
            <a:endParaRPr/>
          </a:p>
          <a:p>
            <a:pPr indent="-313182" lvl="1" marL="914400" rtl="0" algn="l">
              <a:spcBef>
                <a:spcPts val="360"/>
              </a:spcBef>
              <a:spcAft>
                <a:spcPts val="0"/>
              </a:spcAft>
              <a:buSzPct val="59999"/>
              <a:buChar char="◼"/>
            </a:pPr>
            <a:r>
              <a:rPr lang="pt-PT"/>
              <a:t>Uma das grandes vantagens do Kotlin é que um desenvolvedor Java pode entender a maior parte do código sem nunca ter escrito uma linha de Kotlin 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13 Reasons Why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12. É tão fácil e prazeroso de usar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Java muitas vezes decepciona, por causa de suas limitações de recursos, seus clichês, erros devido a seus problemas de design…</a:t>
            </a:r>
            <a:endParaRPr/>
          </a:p>
          <a:p>
            <a:pPr indent="-320040" lvl="1" marL="914400" rtl="0" algn="l">
              <a:spcBef>
                <a:spcPts val="360"/>
              </a:spcBef>
              <a:spcAft>
                <a:spcPts val="0"/>
              </a:spcAft>
              <a:buSzPts val="1440"/>
              <a:buChar char="◼"/>
            </a:pPr>
            <a:r>
              <a:rPr lang="pt-PT"/>
              <a:t>No entanto , Kotlin abre um novo mundo de possibilidades para você ser criativo , para resolver os mesmos problemas de uma maneira muito diferente.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13 Reasons Why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457200" y="1600200"/>
            <a:ext cx="8229600" cy="4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pt-PT" sz="3400"/>
              <a:t>13. POR QUE NÃO?</a:t>
            </a:r>
            <a:endParaRPr b="1" sz="3400"/>
          </a:p>
          <a:p>
            <a:pPr indent="0" lvl="0" marL="45720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3000"/>
              <a:t>A</a:t>
            </a:r>
            <a:r>
              <a:rPr lang="pt-PT" sz="3000"/>
              <a:t>gora o Kotlin é uma linguagem oficial para desenvolvimento Android!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PT"/>
              <a:t>Referências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216075" y="1600200"/>
            <a:ext cx="87369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917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41785"/>
              <a:buChar char="▣"/>
            </a:pPr>
            <a:r>
              <a:rPr lang="pt-PT"/>
              <a:t>GOOGLE DEVELOPERS. </a:t>
            </a:r>
            <a:r>
              <a:rPr b="1" lang="pt-PT"/>
              <a:t>Abordagem Kotlin do Android. </a:t>
            </a:r>
            <a:r>
              <a:rPr lang="pt-PT"/>
              <a:t>2023. Disponível em: </a:t>
            </a:r>
            <a:r>
              <a:rPr lang="pt-PT" sz="2100" u="sng">
                <a:solidFill>
                  <a:schemeClr val="hlink"/>
                </a:solidFill>
                <a:hlinkClick r:id="rId3"/>
              </a:rPr>
              <a:t>https://developer.android.com/kotlin/first?hl=pt-br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750" lvl="0" marL="457200" rtl="0" algn="l">
              <a:spcBef>
                <a:spcPts val="360"/>
              </a:spcBef>
              <a:spcAft>
                <a:spcPts val="0"/>
              </a:spcAft>
              <a:buSzPct val="41785"/>
              <a:buChar char="▣"/>
            </a:pPr>
            <a:r>
              <a:rPr lang="pt-PT"/>
              <a:t>LEIVA, Antonio. </a:t>
            </a:r>
            <a:r>
              <a:rPr b="1" lang="pt-PT"/>
              <a:t>12 reasons why you should start using Kotlin for Android today (KAD 30).</a:t>
            </a:r>
            <a:r>
              <a:rPr lang="pt-PT"/>
              <a:t> 2019. Disponível em: </a:t>
            </a:r>
            <a:r>
              <a:rPr lang="pt-PT" sz="2100" u="sng">
                <a:solidFill>
                  <a:schemeClr val="hlink"/>
                </a:solidFill>
                <a:hlinkClick r:id="rId4"/>
              </a:rPr>
              <a:t>https://antonioleiva.com/reasons-kotlin-android/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7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42545"/>
              <a:buChar char="▣"/>
            </a:pPr>
            <a:r>
              <a:rPr lang="pt-PT" sz="2750"/>
              <a:t>SILVA, Gizele. Desenvolvedor Back-end Kotlin: o que você precisa saber para começar. 20??. </a:t>
            </a:r>
            <a:r>
              <a:rPr lang="pt-PT" sz="2050" u="sng">
                <a:solidFill>
                  <a:schemeClr val="hlink"/>
                </a:solidFill>
                <a:hlinkClick r:id="rId5"/>
              </a:rPr>
              <a:t>https://coodesh.com/blog/carreiras/kotlin-no-back-end-o-que-voce-precisa-saber-para-comecar/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7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55714"/>
              <a:buChar char="▣"/>
            </a:pPr>
            <a:r>
              <a:rPr lang="pt-PT"/>
              <a:t>VIANA, Daniel. Kotlin: </a:t>
            </a:r>
            <a:r>
              <a:rPr b="1" lang="pt-PT"/>
              <a:t>A nova linguagem oficial para desenvolvimento Android.</a:t>
            </a:r>
            <a:r>
              <a:rPr lang="pt-PT"/>
              <a:t> 2018. Disponível em: </a:t>
            </a:r>
            <a:r>
              <a:rPr lang="pt-PT" sz="2100" u="sng">
                <a:solidFill>
                  <a:schemeClr val="hlink"/>
                </a:solidFill>
                <a:hlinkClick r:id="rId6"/>
              </a:rPr>
              <a:t>https://www.treinaweb.com.br/blog/kotlin-a-nova-linguagem-oficial-para-desenvolvimento-android#:~:text=Kotlin%20%C3%A9%20uma%20linguagem%20de,onde%20a%20equipe%20Kotlin%20reside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Surgimento do Kotlin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64632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785"/>
              <a:buChar char="▣"/>
            </a:pPr>
            <a:r>
              <a:rPr lang="pt-PT"/>
              <a:t>No ano seguinte, o projeto Kotlin foi colocado sob a licença Apache de código aberto. Porém, apenas em 2016 foi lançada a primeira versão estável.</a:t>
            </a:r>
            <a:endParaRPr/>
          </a:p>
          <a:p>
            <a:pPr indent="0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785"/>
              <a:buNone/>
            </a:pPr>
            <a:r>
              <a:t/>
            </a:r>
            <a:endParaRPr/>
          </a:p>
          <a:p>
            <a:pPr indent="-364632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785"/>
              <a:buChar char="▣"/>
            </a:pPr>
            <a:r>
              <a:rPr lang="pt-PT"/>
              <a:t>Aos poucos, ela foi conquistando seu lugar na comunidade de desenvolvedores de aplicativos Android, um dos principais fatores, é dela possuir 100% de interoperabilidade com o Java. Ou seja, 100% compatível.</a:t>
            </a:r>
            <a:endParaRPr/>
          </a:p>
          <a:p>
            <a:pPr indent="0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785"/>
              <a:buNone/>
            </a:pPr>
            <a:r>
              <a:t/>
            </a:r>
            <a:endParaRPr/>
          </a:p>
          <a:p>
            <a:pPr indent="-364632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1785"/>
              <a:buChar char="▣"/>
            </a:pPr>
            <a:r>
              <a:rPr lang="pt-PT"/>
              <a:t>Contudo, a grande notícia veio em 2017, no Google I/O 17. Onde os engenheiros do Google Android anunciaram a Kotlin como a mais nova linguagem oficial da plataforma.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Principais </a:t>
            </a:r>
            <a:r>
              <a:rPr lang="pt-PT"/>
              <a:t>Características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Compatível com o JDK 6, desta forma os programas escritos em Kotlin são compatíveis com qualquer versão do Android;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A linguagem é type-safe como o Java, e também null-safe, ou seja não admite valor null para as variáveis e caso precise informar um valor nulo é necessário definir isto de forma explícita;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pt-PT"/>
              <a:t>Principais Características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020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Trabalha com os paradigmas de Programação Orientada a Objetos e Programação Funcional;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O Android Studio tem 100% de suporte a ela;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Utiliza inferência para definir tipos de dados quando o mesmo é evidente;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205" lvl="0" marL="548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lang="pt-PT"/>
              <a:t>E </a:t>
            </a:r>
            <a:r>
              <a:rPr lang="pt-PT"/>
              <a:t>uma das principais características do Kotlin, talvez a mais marcante, é a compatibilidade com o Java. Assim, todas as APIs que rodam no Java também rodam no Kotlin.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Motivação para Desenvolver em Kotlin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b="1" lang="pt-PT"/>
              <a:t>Compatibilidade: </a:t>
            </a:r>
            <a:r>
              <a:rPr lang="pt-PT"/>
              <a:t>Kotlin é totalmente compatível com o JDK 6, garantindo que os aplicativos possam ser executados em dispositivos Android mais antigos, sem problemas. A ferramenta Kotlin é totalmente suportada no Android Studio e é compatível com o sistema de compilação do Android.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Motivação para Desenvolver em Kotlin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b="1" lang="pt-PT"/>
              <a:t>Desempenho: </a:t>
            </a:r>
            <a:r>
              <a:rPr lang="pt-PT"/>
              <a:t>um aplicativo Kotlin é tão rápido quanto um Java equivalente, graças a uma estrutura de bytecodes muito semelhante. Com o suporte da Kotlin para funções inline, o código usando lambdas geralmente é executado ainda mais rápido que o mesmo código escrito em Java.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Motivação para Desenvolver em Kotlin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b="1" lang="pt-PT"/>
              <a:t>Tempo de compilação: </a:t>
            </a:r>
            <a:r>
              <a:rPr lang="pt-PT"/>
              <a:t>o Kotlin suporta compilação incremental eficiente, por isso, enquanto há algumas sobrecargas adicionais para construções limpas, as compilações incrementais geralmente são tão rápidas ou mais rápidas do que com o Java.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ct val="100000"/>
              <a:buFont typeface="Lucida Sans"/>
              <a:buNone/>
            </a:pPr>
            <a:r>
              <a:rPr lang="pt-PT"/>
              <a:t>Motivação para Desenvolver em Kotlin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0205" lvl="0" marL="5486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Char char="▣"/>
            </a:pPr>
            <a:r>
              <a:rPr b="1" lang="pt-PT"/>
              <a:t>Curva de aprendizado: </a:t>
            </a:r>
            <a:r>
              <a:rPr lang="pt-PT"/>
              <a:t>para um desenvolvedor Java começar com o Kotlin é muito fácil. O conversor automático Java para Kotlin incluído no plugin Kotlin ajuda com os primeiros passos.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Ápice">
  <a:themeElements>
    <a:clrScheme name="Ápice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