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embeddedFontLst>
    <p:embeddedFont>
      <p:font typeface="Corbel"/>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7" roundtripDataSignature="AMtx7mhWmoIIb6GyS6TZNwaTSdS3hT6J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orbel-bold.fntdata"/><Relationship Id="rId23" Type="http://schemas.openxmlformats.org/officeDocument/2006/relationships/font" Target="fonts/Corbel-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rbel-boldItalic.fntdata"/><Relationship Id="rId25" Type="http://schemas.openxmlformats.org/officeDocument/2006/relationships/font" Target="fonts/Corbel-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de2b4484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1de2b4484d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showMasterSp="0" type="title">
  <p:cSld name="TITLE">
    <p:spTree>
      <p:nvGrpSpPr>
        <p:cNvPr id="20" name="Shape 20"/>
        <p:cNvGrpSpPr/>
        <p:nvPr/>
      </p:nvGrpSpPr>
      <p:grpSpPr>
        <a:xfrm>
          <a:off x="0" y="0"/>
          <a:ext cx="0" cy="0"/>
          <a:chOff x="0" y="0"/>
          <a:chExt cx="0" cy="0"/>
        </a:xfrm>
      </p:grpSpPr>
      <p:sp>
        <p:nvSpPr>
          <p:cNvPr id="21" name="Google Shape;21;p18"/>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8"/>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pt-PT"/>
              <a:t>‹#›</a:t>
            </a:fld>
            <a:endParaRPr/>
          </a:p>
        </p:txBody>
      </p:sp>
      <p:sp>
        <p:nvSpPr>
          <p:cNvPr id="24" name="Google Shape;24;p18"/>
          <p:cNvSpPr/>
          <p:nvPr/>
        </p:nvSpPr>
        <p:spPr>
          <a:xfrm>
            <a:off x="0" y="-1"/>
            <a:ext cx="365760" cy="685445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5" name="Google Shape;25;p18"/>
          <p:cNvSpPr/>
          <p:nvPr/>
        </p:nvSpPr>
        <p:spPr>
          <a:xfrm>
            <a:off x="309558" y="680477"/>
            <a:ext cx="45720"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6" name="Google Shape;26;p18"/>
          <p:cNvSpPr/>
          <p:nvPr/>
        </p:nvSpPr>
        <p:spPr>
          <a:xfrm>
            <a:off x="269073" y="680477"/>
            <a:ext cx="2743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7" name="Google Shape;27;p18"/>
          <p:cNvSpPr/>
          <p:nvPr/>
        </p:nvSpPr>
        <p:spPr>
          <a:xfrm>
            <a:off x="250020"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8" name="Google Shape;28;p18"/>
          <p:cNvSpPr/>
          <p:nvPr/>
        </p:nvSpPr>
        <p:spPr>
          <a:xfrm>
            <a:off x="221768"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9" name="Google Shape;29;p18"/>
          <p:cNvSpPr txBox="1"/>
          <p:nvPr>
            <p:ph type="ctrTitle"/>
          </p:nvPr>
        </p:nvSpPr>
        <p:spPr>
          <a:xfrm>
            <a:off x="914400" y="4343400"/>
            <a:ext cx="7772400" cy="1975104"/>
          </a:xfrm>
          <a:prstGeom prst="rect">
            <a:avLst/>
          </a:prstGeom>
          <a:noFill/>
          <a:ln>
            <a:noFill/>
          </a:ln>
        </p:spPr>
        <p:txBody>
          <a:bodyPr anchorCtr="0" anchor="t" bIns="45700" lIns="91425" spcFirstLastPara="1" rIns="91425" wrap="square" tIns="45700">
            <a:noAutofit/>
          </a:bodyPr>
          <a:lstStyle>
            <a:lvl1pPr lvl="0" marR="9144" algn="l">
              <a:spcBef>
                <a:spcPts val="0"/>
              </a:spcBef>
              <a:spcAft>
                <a:spcPts val="0"/>
              </a:spcAft>
              <a:buClr>
                <a:srgbClr val="C1EDFF"/>
              </a:buClr>
              <a:buSzPts val="4000"/>
              <a:buFont typeface="Consola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8"/>
          <p:cNvSpPr txBox="1"/>
          <p:nvPr>
            <p:ph idx="1" type="subTitle"/>
          </p:nvPr>
        </p:nvSpPr>
        <p:spPr>
          <a:xfrm>
            <a:off x="914400" y="2834640"/>
            <a:ext cx="7772400" cy="1508760"/>
          </a:xfrm>
          <a:prstGeom prst="rect">
            <a:avLst/>
          </a:prstGeom>
          <a:noFill/>
          <a:ln>
            <a:noFill/>
          </a:ln>
        </p:spPr>
        <p:txBody>
          <a:bodyPr anchorCtr="0" anchor="b" bIns="45700" lIns="100575" spcFirstLastPara="1" rIns="91425" wrap="square" tIns="45700">
            <a:normAutofit/>
          </a:bodyPr>
          <a:lstStyle>
            <a:lvl1pPr lvl="0" algn="l">
              <a:spcBef>
                <a:spcPts val="0"/>
              </a:spcBef>
              <a:spcAft>
                <a:spcPts val="0"/>
              </a:spcAft>
              <a:buSzPts val="1900"/>
              <a:buNone/>
              <a:defRPr sz="2000">
                <a:solidFill>
                  <a:schemeClr val="lt1"/>
                </a:solidFill>
              </a:defRPr>
            </a:lvl1pPr>
            <a:lvl2pPr lvl="1" algn="ctr">
              <a:spcBef>
                <a:spcPts val="360"/>
              </a:spcBef>
              <a:spcAft>
                <a:spcPts val="0"/>
              </a:spcAft>
              <a:buSzPts val="1620"/>
              <a:buNone/>
              <a:defRPr/>
            </a:lvl2pPr>
            <a:lvl3pPr lvl="2" algn="ctr">
              <a:spcBef>
                <a:spcPts val="360"/>
              </a:spcBef>
              <a:spcAft>
                <a:spcPts val="0"/>
              </a:spcAft>
              <a:buSzPts val="1800"/>
              <a:buNone/>
              <a:defRPr/>
            </a:lvl3pPr>
            <a:lvl4pPr lvl="3" algn="ctr">
              <a:spcBef>
                <a:spcPts val="360"/>
              </a:spcBef>
              <a:spcAft>
                <a:spcPts val="0"/>
              </a:spcAft>
              <a:buSzPts val="1800"/>
              <a:buNone/>
              <a:defRPr/>
            </a:lvl4pPr>
            <a:lvl5pPr lvl="4" algn="ctr">
              <a:spcBef>
                <a:spcPts val="360"/>
              </a:spcBef>
              <a:spcAft>
                <a:spcPts val="0"/>
              </a:spcAft>
              <a:buSzPts val="180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31" name="Google Shape;31;p18"/>
          <p:cNvSpPr/>
          <p:nvPr/>
        </p:nvSpPr>
        <p:spPr>
          <a:xfrm>
            <a:off x="255291" y="5047394"/>
            <a:ext cx="73152" cy="1691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2" name="Google Shape;32;p18"/>
          <p:cNvSpPr/>
          <p:nvPr/>
        </p:nvSpPr>
        <p:spPr>
          <a:xfrm>
            <a:off x="255291" y="4796819"/>
            <a:ext cx="73152" cy="2286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3" name="Google Shape;33;p18"/>
          <p:cNvSpPr/>
          <p:nvPr/>
        </p:nvSpPr>
        <p:spPr>
          <a:xfrm>
            <a:off x="255291" y="4637685"/>
            <a:ext cx="73152" cy="1371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4" name="Google Shape;34;p18"/>
          <p:cNvSpPr/>
          <p:nvPr/>
        </p:nvSpPr>
        <p:spPr>
          <a:xfrm>
            <a:off x="255291" y="4542559"/>
            <a:ext cx="73152" cy="7315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131" name="Shape 131"/>
        <p:cNvGrpSpPr/>
        <p:nvPr/>
      </p:nvGrpSpPr>
      <p:grpSpPr>
        <a:xfrm>
          <a:off x="0" y="0"/>
          <a:ext cx="0" cy="0"/>
          <a:chOff x="0" y="0"/>
          <a:chExt cx="0" cy="0"/>
        </a:xfrm>
      </p:grpSpPr>
      <p:sp>
        <p:nvSpPr>
          <p:cNvPr id="132" name="Google Shape;132;p27"/>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27"/>
          <p:cNvSpPr txBox="1"/>
          <p:nvPr>
            <p:ph idx="1" type="body"/>
          </p:nvPr>
        </p:nvSpPr>
        <p:spPr>
          <a:xfrm rot="5400000">
            <a:off x="2514600" y="183360"/>
            <a:ext cx="4572000" cy="7772400"/>
          </a:xfrm>
          <a:prstGeom prst="rect">
            <a:avLst/>
          </a:prstGeom>
          <a:noFill/>
          <a:ln>
            <a:noFill/>
          </a:ln>
        </p:spPr>
        <p:txBody>
          <a:bodyPr anchorCtr="0" anchor="t" bIns="45700" lIns="91425" spcFirstLastPara="1" rIns="91425" wrap="square" tIns="45700">
            <a:norm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4" name="Google Shape;134;p27"/>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7"/>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7"/>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137" name="Shape 137"/>
        <p:cNvGrpSpPr/>
        <p:nvPr/>
      </p:nvGrpSpPr>
      <p:grpSpPr>
        <a:xfrm>
          <a:off x="0" y="0"/>
          <a:ext cx="0" cy="0"/>
          <a:chOff x="0" y="0"/>
          <a:chExt cx="0" cy="0"/>
        </a:xfrm>
      </p:grpSpPr>
      <p:sp>
        <p:nvSpPr>
          <p:cNvPr id="138" name="Google Shape;138;p28"/>
          <p:cNvSpPr txBox="1"/>
          <p:nvPr>
            <p:ph type="title"/>
          </p:nvPr>
        </p:nvSpPr>
        <p:spPr>
          <a:xfrm rot="5400000">
            <a:off x="4694238" y="2209802"/>
            <a:ext cx="5851525" cy="1981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28"/>
          <p:cNvSpPr txBox="1"/>
          <p:nvPr>
            <p:ph idx="1" type="body"/>
          </p:nvPr>
        </p:nvSpPr>
        <p:spPr>
          <a:xfrm rot="5400000">
            <a:off x="617538" y="266701"/>
            <a:ext cx="5851525" cy="5867400"/>
          </a:xfrm>
          <a:prstGeom prst="rect">
            <a:avLst/>
          </a:prstGeom>
          <a:noFill/>
          <a:ln>
            <a:noFill/>
          </a:ln>
        </p:spPr>
        <p:txBody>
          <a:bodyPr anchorCtr="0" anchor="t" bIns="45700" lIns="91425" spcFirstLastPara="1" rIns="91425" wrap="square" tIns="45700">
            <a:norm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40" name="Google Shape;140;p28"/>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8"/>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8"/>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35" name="Shape 35"/>
        <p:cNvGrpSpPr/>
        <p:nvPr/>
      </p:nvGrpSpPr>
      <p:grpSpPr>
        <a:xfrm>
          <a:off x="0" y="0"/>
          <a:ext cx="0" cy="0"/>
          <a:chOff x="0" y="0"/>
          <a:chExt cx="0" cy="0"/>
        </a:xfrm>
      </p:grpSpPr>
      <p:sp>
        <p:nvSpPr>
          <p:cNvPr id="36" name="Google Shape;36;p19"/>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9"/>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8" name="Google Shape;38;p19"/>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9"/>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41" name="Shape 41"/>
        <p:cNvGrpSpPr/>
        <p:nvPr/>
      </p:nvGrpSpPr>
      <p:grpSpPr>
        <a:xfrm>
          <a:off x="0" y="0"/>
          <a:ext cx="0" cy="0"/>
          <a:chOff x="0" y="0"/>
          <a:chExt cx="0" cy="0"/>
        </a:xfrm>
      </p:grpSpPr>
      <p:sp>
        <p:nvSpPr>
          <p:cNvPr id="42" name="Google Shape;42;p20"/>
          <p:cNvSpPr/>
          <p:nvPr/>
        </p:nvSpPr>
        <p:spPr>
          <a:xfrm>
            <a:off x="4828952" y="1073888"/>
            <a:ext cx="4322136" cy="5791200"/>
          </a:xfrm>
          <a:custGeom>
            <a:rect b="b" l="l" r="r" t="t"/>
            <a:pathLst>
              <a:path extrusionOk="0" h="3648" w="2736">
                <a:moveTo>
                  <a:pt x="0" y="3648"/>
                </a:moveTo>
                <a:lnTo>
                  <a:pt x="720" y="2016"/>
                </a:lnTo>
                <a:lnTo>
                  <a:pt x="2736" y="672"/>
                </a:lnTo>
                <a:lnTo>
                  <a:pt x="2736" y="720"/>
                </a:lnTo>
                <a:lnTo>
                  <a:pt x="744" y="2038"/>
                </a:lnTo>
                <a:lnTo>
                  <a:pt x="48" y="3648"/>
                </a:lnTo>
                <a:lnTo>
                  <a:pt x="48" y="3648"/>
                </a:lnTo>
                <a:close/>
              </a:path>
            </a:pathLst>
          </a:custGeom>
          <a:noFill/>
          <a:ln cap="flat" cmpd="sng" w="9525">
            <a:solidFill>
              <a:schemeClr val="accent2">
                <a:alpha val="52941"/>
              </a:scheme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3" name="Google Shape;43;p20"/>
          <p:cNvSpPr/>
          <p:nvPr/>
        </p:nvSpPr>
        <p:spPr>
          <a:xfrm>
            <a:off x="373966" y="0"/>
            <a:ext cx="5514536" cy="6615332"/>
          </a:xfrm>
          <a:custGeom>
            <a:rect b="b" l="l" r="r" t="t"/>
            <a:pathLst>
              <a:path extrusionOk="0" h="4128" w="3504">
                <a:moveTo>
                  <a:pt x="0" y="4080"/>
                </a:moveTo>
                <a:lnTo>
                  <a:pt x="0" y="4128"/>
                </a:lnTo>
                <a:lnTo>
                  <a:pt x="3504" y="2640"/>
                </a:lnTo>
                <a:lnTo>
                  <a:pt x="2880" y="0"/>
                </a:lnTo>
                <a:lnTo>
                  <a:pt x="2832" y="0"/>
                </a:lnTo>
                <a:lnTo>
                  <a:pt x="3465" y="2619"/>
                </a:lnTo>
                <a:lnTo>
                  <a:pt x="0" y="4080"/>
                </a:lnTo>
                <a:close/>
              </a:path>
            </a:pathLst>
          </a:custGeom>
          <a:noFill/>
          <a:ln cap="flat" cmpd="sng" w="9525">
            <a:solidFill>
              <a:schemeClr val="accent2">
                <a:alpha val="52941"/>
              </a:scheme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4" name="Google Shape;44;p20"/>
          <p:cNvSpPr/>
          <p:nvPr/>
        </p:nvSpPr>
        <p:spPr>
          <a:xfrm rot="5236414">
            <a:off x="4462128" y="1483600"/>
            <a:ext cx="4114800" cy="1188720"/>
          </a:xfrm>
          <a:custGeom>
            <a:rect b="b" l="l" r="r" t="t"/>
            <a:pathLst>
              <a:path extrusionOk="0" h="1344" w="3552">
                <a:moveTo>
                  <a:pt x="0" y="0"/>
                </a:moveTo>
                <a:lnTo>
                  <a:pt x="3552" y="1344"/>
                </a:lnTo>
                <a:lnTo>
                  <a:pt x="0" y="48"/>
                </a:lnTo>
                <a:lnTo>
                  <a:pt x="0" y="0"/>
                </a:lnTo>
                <a:close/>
              </a:path>
            </a:pathLst>
          </a:custGeom>
          <a:solidFill>
            <a:srgbClr val="566885">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5" name="Google Shape;45;p20"/>
          <p:cNvSpPr/>
          <p:nvPr/>
        </p:nvSpPr>
        <p:spPr>
          <a:xfrm>
            <a:off x="5943600" y="0"/>
            <a:ext cx="2743200" cy="4267200"/>
          </a:xfrm>
          <a:custGeom>
            <a:rect b="b" l="l" r="r" t="t"/>
            <a:pathLst>
              <a:path extrusionOk="0" h="2688" w="1728">
                <a:moveTo>
                  <a:pt x="1104" y="0"/>
                </a:moveTo>
                <a:lnTo>
                  <a:pt x="1728" y="0"/>
                </a:lnTo>
                <a:lnTo>
                  <a:pt x="0" y="2688"/>
                </a:lnTo>
                <a:lnTo>
                  <a:pt x="1104"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6" name="Google Shape;46;p20"/>
          <p:cNvSpPr/>
          <p:nvPr/>
        </p:nvSpPr>
        <p:spPr>
          <a:xfrm>
            <a:off x="5943600" y="4267200"/>
            <a:ext cx="3200400" cy="1143000"/>
          </a:xfrm>
          <a:custGeom>
            <a:rect b="b" l="l" r="r" t="t"/>
            <a:pathLst>
              <a:path extrusionOk="0" h="720" w="2016">
                <a:moveTo>
                  <a:pt x="0" y="0"/>
                </a:moveTo>
                <a:lnTo>
                  <a:pt x="2016" y="240"/>
                </a:lnTo>
                <a:lnTo>
                  <a:pt x="2016" y="720"/>
                </a:lnTo>
                <a:lnTo>
                  <a:pt x="0"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7" name="Google Shape;47;p20"/>
          <p:cNvSpPr/>
          <p:nvPr/>
        </p:nvSpPr>
        <p:spPr>
          <a:xfrm>
            <a:off x="5943600" y="0"/>
            <a:ext cx="1371600" cy="4267200"/>
          </a:xfrm>
          <a:custGeom>
            <a:rect b="b" l="l" r="r" t="t"/>
            <a:pathLst>
              <a:path extrusionOk="0" h="2688" w="864">
                <a:moveTo>
                  <a:pt x="864" y="0"/>
                </a:moveTo>
                <a:lnTo>
                  <a:pt x="0" y="2688"/>
                </a:lnTo>
                <a:lnTo>
                  <a:pt x="768" y="0"/>
                </a:lnTo>
                <a:lnTo>
                  <a:pt x="864"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8" name="Google Shape;48;p20"/>
          <p:cNvSpPr/>
          <p:nvPr/>
        </p:nvSpPr>
        <p:spPr>
          <a:xfrm>
            <a:off x="5948363" y="4246563"/>
            <a:ext cx="2090737" cy="2611437"/>
          </a:xfrm>
          <a:custGeom>
            <a:rect b="b" l="l" r="r" t="t"/>
            <a:pathLst>
              <a:path extrusionOk="0" h="1645" w="1317">
                <a:moveTo>
                  <a:pt x="1071" y="1645"/>
                </a:moveTo>
                <a:lnTo>
                  <a:pt x="1317" y="1645"/>
                </a:lnTo>
                <a:lnTo>
                  <a:pt x="0" y="0"/>
                </a:lnTo>
                <a:lnTo>
                  <a:pt x="1071" y="1645"/>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9" name="Google Shape;49;p20"/>
          <p:cNvSpPr/>
          <p:nvPr/>
        </p:nvSpPr>
        <p:spPr>
          <a:xfrm>
            <a:off x="5943600" y="4267200"/>
            <a:ext cx="1600200" cy="2590800"/>
          </a:xfrm>
          <a:custGeom>
            <a:rect b="b" l="l" r="r" t="t"/>
            <a:pathLst>
              <a:path extrusionOk="0" h="1632" w="1008">
                <a:moveTo>
                  <a:pt x="1008" y="1632"/>
                </a:moveTo>
                <a:lnTo>
                  <a:pt x="0" y="0"/>
                </a:lnTo>
                <a:lnTo>
                  <a:pt x="960" y="1632"/>
                </a:lnTo>
                <a:lnTo>
                  <a:pt x="1008" y="1632"/>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0" name="Google Shape;50;p20"/>
          <p:cNvSpPr/>
          <p:nvPr/>
        </p:nvSpPr>
        <p:spPr>
          <a:xfrm>
            <a:off x="5943600" y="1371600"/>
            <a:ext cx="3200400" cy="2895600"/>
          </a:xfrm>
          <a:custGeom>
            <a:rect b="b" l="l" r="r" t="t"/>
            <a:pathLst>
              <a:path extrusionOk="0" h="1824" w="2016">
                <a:moveTo>
                  <a:pt x="2016" y="0"/>
                </a:moveTo>
                <a:lnTo>
                  <a:pt x="2016" y="144"/>
                </a:lnTo>
                <a:lnTo>
                  <a:pt x="0" y="1824"/>
                </a:lnTo>
                <a:lnTo>
                  <a:pt x="2016"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1" name="Google Shape;51;p20"/>
          <p:cNvSpPr/>
          <p:nvPr/>
        </p:nvSpPr>
        <p:spPr>
          <a:xfrm>
            <a:off x="5943600" y="1752600"/>
            <a:ext cx="3200400" cy="2514600"/>
          </a:xfrm>
          <a:custGeom>
            <a:rect b="b" l="l" r="r" t="t"/>
            <a:pathLst>
              <a:path extrusionOk="0" h="1584" w="2016">
                <a:moveTo>
                  <a:pt x="2016" y="0"/>
                </a:moveTo>
                <a:lnTo>
                  <a:pt x="0" y="1584"/>
                </a:lnTo>
                <a:lnTo>
                  <a:pt x="2016" y="48"/>
                </a:lnTo>
                <a:lnTo>
                  <a:pt x="2016"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2" name="Google Shape;52;p20"/>
          <p:cNvSpPr/>
          <p:nvPr/>
        </p:nvSpPr>
        <p:spPr>
          <a:xfrm>
            <a:off x="990600" y="4267200"/>
            <a:ext cx="4953000" cy="2590800"/>
          </a:xfrm>
          <a:custGeom>
            <a:rect b="b" l="l" r="r" t="t"/>
            <a:pathLst>
              <a:path extrusionOk="0" h="1632" w="3120">
                <a:moveTo>
                  <a:pt x="0" y="1632"/>
                </a:moveTo>
                <a:lnTo>
                  <a:pt x="3120" y="0"/>
                </a:lnTo>
                <a:lnTo>
                  <a:pt x="1056" y="1632"/>
                </a:lnTo>
                <a:lnTo>
                  <a:pt x="0" y="1632"/>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3" name="Google Shape;53;p20"/>
          <p:cNvSpPr/>
          <p:nvPr/>
        </p:nvSpPr>
        <p:spPr>
          <a:xfrm>
            <a:off x="533400" y="4267200"/>
            <a:ext cx="5334000" cy="2590800"/>
          </a:xfrm>
          <a:custGeom>
            <a:rect b="b" l="l" r="r" t="t"/>
            <a:pathLst>
              <a:path extrusionOk="0" h="1632" w="3360">
                <a:moveTo>
                  <a:pt x="0" y="1632"/>
                </a:moveTo>
                <a:lnTo>
                  <a:pt x="3360" y="0"/>
                </a:lnTo>
                <a:lnTo>
                  <a:pt x="144" y="1632"/>
                </a:lnTo>
                <a:lnTo>
                  <a:pt x="0" y="1632"/>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 name="Google Shape;54;p20"/>
          <p:cNvSpPr/>
          <p:nvPr/>
        </p:nvSpPr>
        <p:spPr>
          <a:xfrm>
            <a:off x="366824" y="2438400"/>
            <a:ext cx="5638800" cy="1828800"/>
          </a:xfrm>
          <a:custGeom>
            <a:rect b="b" l="l" r="r" t="t"/>
            <a:pathLst>
              <a:path extrusionOk="0" h="1152" w="3552">
                <a:moveTo>
                  <a:pt x="0" y="0"/>
                </a:moveTo>
                <a:lnTo>
                  <a:pt x="3504" y="1152"/>
                </a:lnTo>
                <a:lnTo>
                  <a:pt x="0" y="384"/>
                </a:lnTo>
                <a:lnTo>
                  <a:pt x="0"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5" name="Google Shape;55;p20"/>
          <p:cNvSpPr/>
          <p:nvPr/>
        </p:nvSpPr>
        <p:spPr>
          <a:xfrm>
            <a:off x="366824" y="2133600"/>
            <a:ext cx="5638800" cy="2133600"/>
          </a:xfrm>
          <a:custGeom>
            <a:rect b="b" l="l" r="r" t="t"/>
            <a:pathLst>
              <a:path extrusionOk="0" h="1344" w="3552">
                <a:moveTo>
                  <a:pt x="0" y="0"/>
                </a:moveTo>
                <a:lnTo>
                  <a:pt x="3552" y="1344"/>
                </a:lnTo>
                <a:lnTo>
                  <a:pt x="0" y="48"/>
                </a:lnTo>
                <a:lnTo>
                  <a:pt x="0"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6" name="Google Shape;56;p20"/>
          <p:cNvSpPr/>
          <p:nvPr/>
        </p:nvSpPr>
        <p:spPr>
          <a:xfrm>
            <a:off x="4572000" y="4267200"/>
            <a:ext cx="1371600" cy="2590800"/>
          </a:xfrm>
          <a:custGeom>
            <a:rect b="b" l="l" r="r" t="t"/>
            <a:pathLst>
              <a:path extrusionOk="0" h="1632" w="864">
                <a:moveTo>
                  <a:pt x="0" y="1632"/>
                </a:moveTo>
                <a:lnTo>
                  <a:pt x="96" y="1632"/>
                </a:lnTo>
                <a:lnTo>
                  <a:pt x="864" y="0"/>
                </a:lnTo>
                <a:lnTo>
                  <a:pt x="0" y="1632"/>
                </a:lnTo>
                <a:close/>
              </a:path>
            </a:pathLst>
          </a:custGeom>
          <a:solidFill>
            <a:srgbClr val="566885">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7" name="Google Shape;57;p20"/>
          <p:cNvSpPr txBox="1"/>
          <p:nvPr>
            <p:ph idx="1" type="body"/>
          </p:nvPr>
        </p:nvSpPr>
        <p:spPr>
          <a:xfrm>
            <a:off x="706902" y="1351672"/>
            <a:ext cx="5718048" cy="977486"/>
          </a:xfrm>
          <a:prstGeom prst="rect">
            <a:avLst/>
          </a:prstGeom>
          <a:noFill/>
          <a:ln>
            <a:noFill/>
          </a:ln>
        </p:spPr>
        <p:txBody>
          <a:bodyPr anchorCtr="0" anchor="t" bIns="0" lIns="82275" spcFirstLastPara="1" rIns="91425" wrap="square" tIns="45700">
            <a:normAutofit/>
          </a:bodyPr>
          <a:lstStyle>
            <a:lvl1pPr indent="-228600" lvl="0" marL="457200" algn="l">
              <a:spcBef>
                <a:spcPts val="700"/>
              </a:spcBef>
              <a:spcAft>
                <a:spcPts val="0"/>
              </a:spcAft>
              <a:buSzPts val="1900"/>
              <a:buNone/>
              <a:defRPr sz="2000">
                <a:solidFill>
                  <a:schemeClr val="lt1"/>
                </a:solidFill>
              </a:defRPr>
            </a:lvl1pPr>
            <a:lvl2pPr indent="-228600" lvl="1" marL="914400" algn="l">
              <a:spcBef>
                <a:spcPts val="360"/>
              </a:spcBef>
              <a:spcAft>
                <a:spcPts val="0"/>
              </a:spcAft>
              <a:buSzPts val="1620"/>
              <a:buNone/>
              <a:defRPr sz="1800">
                <a:solidFill>
                  <a:schemeClr val="lt1"/>
                </a:solidFill>
              </a:defRPr>
            </a:lvl2pPr>
            <a:lvl3pPr indent="-228600" lvl="2" marL="1371600" algn="l">
              <a:spcBef>
                <a:spcPts val="320"/>
              </a:spcBef>
              <a:spcAft>
                <a:spcPts val="0"/>
              </a:spcAft>
              <a:buSzPts val="160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8" name="Google Shape;58;p20"/>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pt-PT"/>
              <a:t>‹#›</a:t>
            </a:fld>
            <a:endParaRPr/>
          </a:p>
        </p:txBody>
      </p:sp>
      <p:sp>
        <p:nvSpPr>
          <p:cNvPr id="61" name="Google Shape;61;p20"/>
          <p:cNvSpPr/>
          <p:nvPr/>
        </p:nvSpPr>
        <p:spPr>
          <a:xfrm>
            <a:off x="363160" y="402264"/>
            <a:ext cx="8503920" cy="886265"/>
          </a:xfrm>
          <a:prstGeom prst="rect">
            <a:avLst/>
          </a:prstGeom>
          <a:solidFill>
            <a:srgbClr val="566885">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2" name="Google Shape;62;p20"/>
          <p:cNvSpPr txBox="1"/>
          <p:nvPr>
            <p:ph type="title"/>
          </p:nvPr>
        </p:nvSpPr>
        <p:spPr>
          <a:xfrm>
            <a:off x="706902" y="512064"/>
            <a:ext cx="8156448" cy="777240"/>
          </a:xfrm>
          <a:prstGeom prst="rect">
            <a:avLst/>
          </a:prstGeom>
          <a:noFill/>
          <a:ln>
            <a:noFill/>
          </a:ln>
        </p:spPr>
        <p:txBody>
          <a:bodyPr anchorCtr="0" anchor="t" bIns="45700" lIns="91425" spcFirstLastPara="1" rIns="91425" wrap="square" tIns="64000">
            <a:noAutofit/>
          </a:bodyPr>
          <a:lstStyle>
            <a:lvl1pPr lvl="0" algn="l">
              <a:spcBef>
                <a:spcPts val="0"/>
              </a:spcBef>
              <a:spcAft>
                <a:spcPts val="0"/>
              </a:spcAft>
              <a:buClr>
                <a:srgbClr val="C1EDFF"/>
              </a:buClr>
              <a:buSzPts val="3800"/>
              <a:buFont typeface="Consolas"/>
              <a:buNone/>
              <a:defRPr b="0" sz="3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nvSpPr>
        <p:spPr>
          <a:xfrm flipH="1">
            <a:off x="371538" y="680477"/>
            <a:ext cx="2743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4" name="Google Shape;64;p20"/>
          <p:cNvSpPr/>
          <p:nvPr/>
        </p:nvSpPr>
        <p:spPr>
          <a:xfrm flipH="1">
            <a:off x="411109" y="680477"/>
            <a:ext cx="2743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5" name="Google Shape;65;p20"/>
          <p:cNvSpPr/>
          <p:nvPr/>
        </p:nvSpPr>
        <p:spPr>
          <a:xfrm flipH="1">
            <a:off x="448450"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6" name="Google Shape;66;p20"/>
          <p:cNvSpPr/>
          <p:nvPr/>
        </p:nvSpPr>
        <p:spPr>
          <a:xfrm flipH="1">
            <a:off x="476702"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7" name="Google Shape;67;p20"/>
          <p:cNvSpPr/>
          <p:nvPr/>
        </p:nvSpPr>
        <p:spPr>
          <a:xfrm>
            <a:off x="500478" y="680477"/>
            <a:ext cx="36576"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showMasterSp="0" type="twoObj">
  <p:cSld name="TWO_OBJECTS">
    <p:spTree>
      <p:nvGrpSpPr>
        <p:cNvPr id="68" name="Shape 68"/>
        <p:cNvGrpSpPr/>
        <p:nvPr/>
      </p:nvGrpSpPr>
      <p:grpSpPr>
        <a:xfrm>
          <a:off x="0" y="0"/>
          <a:ext cx="0" cy="0"/>
          <a:chOff x="0" y="0"/>
          <a:chExt cx="0" cy="0"/>
        </a:xfrm>
      </p:grpSpPr>
      <p:sp>
        <p:nvSpPr>
          <p:cNvPr id="69" name="Google Shape;69;p21"/>
          <p:cNvSpPr txBox="1"/>
          <p:nvPr>
            <p:ph type="title"/>
          </p:nvPr>
        </p:nvSpPr>
        <p:spPr>
          <a:xfrm>
            <a:off x="457200" y="512064"/>
            <a:ext cx="82296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a:off x="464344" y="1770501"/>
            <a:ext cx="4038600" cy="4525963"/>
          </a:xfrm>
          <a:prstGeom prst="rect">
            <a:avLst/>
          </a:prstGeom>
          <a:noFill/>
          <a:ln>
            <a:noFill/>
          </a:ln>
        </p:spPr>
        <p:txBody>
          <a:bodyPr anchorCtr="0" anchor="t" bIns="45700" lIns="91425" spcFirstLastPara="1" rIns="91425" wrap="square" tIns="45700">
            <a:normAutofit/>
          </a:bodyPr>
          <a:lstStyle>
            <a:lvl1pPr indent="-397510" lvl="0" marL="457200" algn="l">
              <a:spcBef>
                <a:spcPts val="700"/>
              </a:spcBef>
              <a:spcAft>
                <a:spcPts val="0"/>
              </a:spcAft>
              <a:buSzPts val="2660"/>
              <a:buChar char="▪"/>
              <a:defRPr sz="2800"/>
            </a:lvl1pPr>
            <a:lvl2pPr indent="-365760" lvl="1" marL="914400" algn="l">
              <a:spcBef>
                <a:spcPts val="480"/>
              </a:spcBef>
              <a:spcAft>
                <a:spcPts val="0"/>
              </a:spcAft>
              <a:buSzPts val="216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1" name="Google Shape;71;p21"/>
          <p:cNvSpPr txBox="1"/>
          <p:nvPr>
            <p:ph idx="2" type="body"/>
          </p:nvPr>
        </p:nvSpPr>
        <p:spPr>
          <a:xfrm>
            <a:off x="4655344" y="1770501"/>
            <a:ext cx="4038600" cy="4525963"/>
          </a:xfrm>
          <a:prstGeom prst="rect">
            <a:avLst/>
          </a:prstGeom>
          <a:noFill/>
          <a:ln>
            <a:noFill/>
          </a:ln>
        </p:spPr>
        <p:txBody>
          <a:bodyPr anchorCtr="0" anchor="t" bIns="45700" lIns="91425" spcFirstLastPara="1" rIns="91425" wrap="square" tIns="45700">
            <a:normAutofit/>
          </a:bodyPr>
          <a:lstStyle>
            <a:lvl1pPr indent="-397510" lvl="0" marL="457200" algn="l">
              <a:spcBef>
                <a:spcPts val="700"/>
              </a:spcBef>
              <a:spcAft>
                <a:spcPts val="0"/>
              </a:spcAft>
              <a:buSzPts val="2660"/>
              <a:buChar char="▪"/>
              <a:defRPr sz="2800"/>
            </a:lvl1pPr>
            <a:lvl2pPr indent="-365760" lvl="1" marL="914400" algn="l">
              <a:spcBef>
                <a:spcPts val="480"/>
              </a:spcBef>
              <a:spcAft>
                <a:spcPts val="0"/>
              </a:spcAft>
              <a:buSzPts val="216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2" name="Google Shape;72;p21"/>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showMasterSp="0" type="twoTxTwoObj">
  <p:cSld name="TWO_OBJECTS_WITH_TEXT">
    <p:spTree>
      <p:nvGrpSpPr>
        <p:cNvPr id="75" name="Shape 75"/>
        <p:cNvGrpSpPr/>
        <p:nvPr/>
      </p:nvGrpSpPr>
      <p:grpSpPr>
        <a:xfrm>
          <a:off x="0" y="0"/>
          <a:ext cx="0" cy="0"/>
          <a:chOff x="0" y="0"/>
          <a:chExt cx="0" cy="0"/>
        </a:xfrm>
      </p:grpSpPr>
      <p:sp>
        <p:nvSpPr>
          <p:cNvPr id="76" name="Google Shape;76;p22"/>
          <p:cNvSpPr/>
          <p:nvPr/>
        </p:nvSpPr>
        <p:spPr>
          <a:xfrm>
            <a:off x="0" y="402265"/>
            <a:ext cx="8867080" cy="886265"/>
          </a:xfrm>
          <a:prstGeom prst="rect">
            <a:avLst/>
          </a:prstGeom>
          <a:solidFill>
            <a:srgbClr val="566885">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77" name="Google Shape;77;p22"/>
          <p:cNvSpPr txBox="1"/>
          <p:nvPr>
            <p:ph type="title"/>
          </p:nvPr>
        </p:nvSpPr>
        <p:spPr>
          <a:xfrm>
            <a:off x="504824"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4000"/>
              <a:buFont typeface="Consolas"/>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2"/>
          <p:cNvSpPr txBox="1"/>
          <p:nvPr>
            <p:ph idx="1" type="body"/>
          </p:nvPr>
        </p:nvSpPr>
        <p:spPr>
          <a:xfrm>
            <a:off x="457200" y="1809750"/>
            <a:ext cx="4040188" cy="639762"/>
          </a:xfrm>
          <a:prstGeom prst="rect">
            <a:avLst/>
          </a:prstGeom>
          <a:no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2280"/>
              <a:buNone/>
              <a:defRPr b="1" sz="2400">
                <a:solidFill>
                  <a:schemeClr val="accent2"/>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22"/>
          <p:cNvSpPr txBox="1"/>
          <p:nvPr>
            <p:ph idx="2" type="body"/>
          </p:nvPr>
        </p:nvSpPr>
        <p:spPr>
          <a:xfrm>
            <a:off x="4645025" y="1809750"/>
            <a:ext cx="4041775" cy="639762"/>
          </a:xfrm>
          <a:prstGeom prst="rect">
            <a:avLst/>
          </a:prstGeom>
          <a:no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2280"/>
              <a:buNone/>
              <a:defRPr b="1" sz="2400">
                <a:solidFill>
                  <a:schemeClr val="accent2"/>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22"/>
          <p:cNvSpPr txBox="1"/>
          <p:nvPr>
            <p:ph idx="3" type="body"/>
          </p:nvPr>
        </p:nvSpPr>
        <p:spPr>
          <a:xfrm>
            <a:off x="457200" y="2459037"/>
            <a:ext cx="4040188" cy="3959352"/>
          </a:xfrm>
          <a:prstGeom prst="rect">
            <a:avLst/>
          </a:prstGeom>
          <a:noFill/>
          <a:ln>
            <a:noFill/>
          </a:ln>
        </p:spPr>
        <p:txBody>
          <a:bodyPr anchorCtr="0" anchor="t" bIns="45700" lIns="91425" spcFirstLastPara="1" rIns="91425" wrap="square" tIns="45700">
            <a:normAutofit/>
          </a:bodyPr>
          <a:lstStyle>
            <a:lvl1pPr indent="-373380" lvl="0" marL="457200" algn="l">
              <a:spcBef>
                <a:spcPts val="700"/>
              </a:spcBef>
              <a:spcAft>
                <a:spcPts val="0"/>
              </a:spcAft>
              <a:buSzPts val="2280"/>
              <a:buChar char="▪"/>
              <a:defRPr sz="2400"/>
            </a:lvl1pPr>
            <a:lvl2pPr indent="-342900" lvl="1" marL="914400" algn="l">
              <a:spcBef>
                <a:spcPts val="400"/>
              </a:spcBef>
              <a:spcAft>
                <a:spcPts val="0"/>
              </a:spcAft>
              <a:buSzPts val="18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1" name="Google Shape;81;p22"/>
          <p:cNvSpPr txBox="1"/>
          <p:nvPr>
            <p:ph idx="4" type="body"/>
          </p:nvPr>
        </p:nvSpPr>
        <p:spPr>
          <a:xfrm>
            <a:off x="4645025" y="2459037"/>
            <a:ext cx="4041775" cy="3959352"/>
          </a:xfrm>
          <a:prstGeom prst="rect">
            <a:avLst/>
          </a:prstGeom>
          <a:noFill/>
          <a:ln>
            <a:noFill/>
          </a:ln>
        </p:spPr>
        <p:txBody>
          <a:bodyPr anchorCtr="0" anchor="t" bIns="45700" lIns="91425" spcFirstLastPara="1" rIns="91425" wrap="square" tIns="45700">
            <a:normAutofit/>
          </a:bodyPr>
          <a:lstStyle>
            <a:lvl1pPr indent="-373380" lvl="0" marL="457200" algn="l">
              <a:spcBef>
                <a:spcPts val="700"/>
              </a:spcBef>
              <a:spcAft>
                <a:spcPts val="0"/>
              </a:spcAft>
              <a:buSzPts val="2280"/>
              <a:buChar char="▪"/>
              <a:defRPr sz="2400"/>
            </a:lvl1pPr>
            <a:lvl2pPr indent="-342900" lvl="1" marL="914400" algn="l">
              <a:spcBef>
                <a:spcPts val="400"/>
              </a:spcBef>
              <a:spcAft>
                <a:spcPts val="0"/>
              </a:spcAft>
              <a:buSzPts val="18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2" name="Google Shape;82;p22"/>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pt-PT"/>
              <a:t>‹#›</a:t>
            </a:fld>
            <a:endParaRPr/>
          </a:p>
        </p:txBody>
      </p:sp>
      <p:sp>
        <p:nvSpPr>
          <p:cNvPr id="85" name="Google Shape;85;p22"/>
          <p:cNvSpPr/>
          <p:nvPr/>
        </p:nvSpPr>
        <p:spPr>
          <a:xfrm>
            <a:off x="87790" y="680477"/>
            <a:ext cx="45720"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86" name="Google Shape;86;p22"/>
          <p:cNvSpPr/>
          <p:nvPr/>
        </p:nvSpPr>
        <p:spPr>
          <a:xfrm>
            <a:off x="47305" y="680477"/>
            <a:ext cx="27432"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87" name="Google Shape;87;p22"/>
          <p:cNvSpPr/>
          <p:nvPr/>
        </p:nvSpPr>
        <p:spPr>
          <a:xfrm>
            <a:off x="28252" y="680477"/>
            <a:ext cx="9144"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88" name="Google Shape;88;p22"/>
          <p:cNvSpPr/>
          <p:nvPr/>
        </p:nvSpPr>
        <p:spPr>
          <a:xfrm>
            <a:off x="0" y="680477"/>
            <a:ext cx="9144"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89" name="Google Shape;89;p22"/>
          <p:cNvSpPr/>
          <p:nvPr/>
        </p:nvSpPr>
        <p:spPr>
          <a:xfrm flipH="1">
            <a:off x="149770" y="680477"/>
            <a:ext cx="27432"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0" name="Google Shape;90;p22"/>
          <p:cNvSpPr/>
          <p:nvPr/>
        </p:nvSpPr>
        <p:spPr>
          <a:xfrm flipH="1">
            <a:off x="189341" y="680477"/>
            <a:ext cx="27432"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1" name="Google Shape;91;p22"/>
          <p:cNvSpPr/>
          <p:nvPr/>
        </p:nvSpPr>
        <p:spPr>
          <a:xfrm flipH="1">
            <a:off x="226682" y="680477"/>
            <a:ext cx="9144"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2" name="Google Shape;92;p22"/>
          <p:cNvSpPr/>
          <p:nvPr/>
        </p:nvSpPr>
        <p:spPr>
          <a:xfrm flipH="1">
            <a:off x="254934" y="680477"/>
            <a:ext cx="9144"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3" name="Google Shape;93;p22"/>
          <p:cNvSpPr/>
          <p:nvPr/>
        </p:nvSpPr>
        <p:spPr>
          <a:xfrm>
            <a:off x="278710" y="680477"/>
            <a:ext cx="36576"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94" name="Shape 94"/>
        <p:cNvGrpSpPr/>
        <p:nvPr/>
      </p:nvGrpSpPr>
      <p:grpSpPr>
        <a:xfrm>
          <a:off x="0" y="0"/>
          <a:ext cx="0" cy="0"/>
          <a:chOff x="0" y="0"/>
          <a:chExt cx="0" cy="0"/>
        </a:xfrm>
      </p:grpSpPr>
      <p:sp>
        <p:nvSpPr>
          <p:cNvPr id="95" name="Google Shape;95;p23"/>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4000"/>
              <a:buFont typeface="Consolas"/>
              <a:buNone/>
              <a:defRPr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3"/>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3"/>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3"/>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showMasterSp="0" type="blank">
  <p:cSld name="BLANK">
    <p:spTree>
      <p:nvGrpSpPr>
        <p:cNvPr id="99" name="Shape 99"/>
        <p:cNvGrpSpPr/>
        <p:nvPr/>
      </p:nvGrpSpPr>
      <p:grpSpPr>
        <a:xfrm>
          <a:off x="0" y="0"/>
          <a:ext cx="0" cy="0"/>
          <a:chOff x="0" y="0"/>
          <a:chExt cx="0" cy="0"/>
        </a:xfrm>
      </p:grpSpPr>
      <p:sp>
        <p:nvSpPr>
          <p:cNvPr id="100" name="Google Shape;100;p24"/>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4"/>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4"/>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103" name="Shape 103"/>
        <p:cNvGrpSpPr/>
        <p:nvPr/>
      </p:nvGrpSpPr>
      <p:grpSpPr>
        <a:xfrm>
          <a:off x="0" y="0"/>
          <a:ext cx="0" cy="0"/>
          <a:chOff x="0" y="0"/>
          <a:chExt cx="0" cy="0"/>
        </a:xfrm>
      </p:grpSpPr>
      <p:sp>
        <p:nvSpPr>
          <p:cNvPr id="104" name="Google Shape;104;p25"/>
          <p:cNvSpPr txBox="1"/>
          <p:nvPr>
            <p:ph type="title"/>
          </p:nvPr>
        </p:nvSpPr>
        <p:spPr>
          <a:xfrm>
            <a:off x="685800" y="273050"/>
            <a:ext cx="8229600" cy="11620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C1EDFF"/>
              </a:buClr>
              <a:buSzPts val="3600"/>
              <a:buFont typeface="Consolas"/>
              <a:buNone/>
              <a:defRPr b="0"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25"/>
          <p:cNvSpPr txBox="1"/>
          <p:nvPr>
            <p:ph idx="1" type="body"/>
          </p:nvPr>
        </p:nvSpPr>
        <p:spPr>
          <a:xfrm>
            <a:off x="685800" y="1435100"/>
            <a:ext cx="2514600" cy="4572000"/>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710"/>
              <a:buNone/>
              <a:defRPr sz="18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6" name="Google Shape;106;p25"/>
          <p:cNvSpPr txBox="1"/>
          <p:nvPr>
            <p:ph idx="2" type="body"/>
          </p:nvPr>
        </p:nvSpPr>
        <p:spPr>
          <a:xfrm>
            <a:off x="3429000" y="1435100"/>
            <a:ext cx="5486400" cy="4572000"/>
          </a:xfrm>
          <a:prstGeom prst="rect">
            <a:avLst/>
          </a:prstGeom>
          <a:noFill/>
          <a:ln>
            <a:noFill/>
          </a:ln>
        </p:spPr>
        <p:txBody>
          <a:bodyPr anchorCtr="0" anchor="t" bIns="45700" lIns="91425" spcFirstLastPara="1" rIns="91425" wrap="square" tIns="45700">
            <a:normAutofit/>
          </a:bodyPr>
          <a:lstStyle>
            <a:lvl1pPr indent="-421640" lvl="0" marL="457200" algn="l">
              <a:spcBef>
                <a:spcPts val="700"/>
              </a:spcBef>
              <a:spcAft>
                <a:spcPts val="0"/>
              </a:spcAft>
              <a:buSzPts val="3040"/>
              <a:buChar char="▪"/>
              <a:defRPr sz="3200"/>
            </a:lvl1pPr>
            <a:lvl2pPr indent="-388619" lvl="1" marL="914400" algn="l">
              <a:spcBef>
                <a:spcPts val="560"/>
              </a:spcBef>
              <a:spcAft>
                <a:spcPts val="0"/>
              </a:spcAft>
              <a:buSzPts val="252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25"/>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5"/>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5"/>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110" name="Shape 110"/>
        <p:cNvGrpSpPr/>
        <p:nvPr/>
      </p:nvGrpSpPr>
      <p:grpSpPr>
        <a:xfrm>
          <a:off x="0" y="0"/>
          <a:ext cx="0" cy="0"/>
          <a:chOff x="0" y="0"/>
          <a:chExt cx="0" cy="0"/>
        </a:xfrm>
      </p:grpSpPr>
      <p:sp>
        <p:nvSpPr>
          <p:cNvPr id="111" name="Google Shape;111;p26"/>
          <p:cNvSpPr/>
          <p:nvPr/>
        </p:nvSpPr>
        <p:spPr>
          <a:xfrm>
            <a:off x="368032" y="0"/>
            <a:ext cx="8778240" cy="187803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cxnSp>
        <p:nvCxnSpPr>
          <p:cNvPr id="112" name="Google Shape;112;p26"/>
          <p:cNvCxnSpPr/>
          <p:nvPr/>
        </p:nvCxnSpPr>
        <p:spPr>
          <a:xfrm>
            <a:off x="363195" y="1885028"/>
            <a:ext cx="8782622" cy="0"/>
          </a:xfrm>
          <a:prstGeom prst="straightConnector1">
            <a:avLst/>
          </a:prstGeom>
          <a:noFill/>
          <a:ln cap="flat" cmpd="sng" w="19050">
            <a:solidFill>
              <a:srgbClr val="FFFFFF"/>
            </a:solidFill>
            <a:prstDash val="solid"/>
            <a:miter lim="800000"/>
            <a:headEnd len="sm" w="sm" type="none"/>
            <a:tailEnd len="sm" w="sm" type="none"/>
          </a:ln>
        </p:spPr>
      </p:cxnSp>
      <p:grpSp>
        <p:nvGrpSpPr>
          <p:cNvPr id="113" name="Google Shape;113;p26"/>
          <p:cNvGrpSpPr/>
          <p:nvPr/>
        </p:nvGrpSpPr>
        <p:grpSpPr>
          <a:xfrm rot="5400000">
            <a:off x="8514581" y="1219200"/>
            <a:ext cx="132763" cy="128466"/>
            <a:chOff x="6668087" y="1297746"/>
            <a:chExt cx="161840" cy="156602"/>
          </a:xfrm>
        </p:grpSpPr>
        <p:cxnSp>
          <p:nvCxnSpPr>
            <p:cNvPr id="114" name="Google Shape;114;p26"/>
            <p:cNvCxnSpPr/>
            <p:nvPr/>
          </p:nvCxnSpPr>
          <p:spPr>
            <a:xfrm rot="-5400000">
              <a:off x="6664064" y="1301769"/>
              <a:ext cx="88509" cy="80463"/>
            </a:xfrm>
            <a:prstGeom prst="straightConnector1">
              <a:avLst/>
            </a:prstGeom>
            <a:noFill/>
            <a:ln cap="rnd" cmpd="sng" w="25400">
              <a:solidFill>
                <a:srgbClr val="FFFFFF"/>
              </a:solidFill>
              <a:prstDash val="solid"/>
              <a:round/>
              <a:headEnd len="sm" w="sm" type="none"/>
              <a:tailEnd len="sm" w="sm" type="none"/>
            </a:ln>
          </p:spPr>
        </p:cxnSp>
        <p:cxnSp>
          <p:nvCxnSpPr>
            <p:cNvPr id="115" name="Google Shape;115;p26"/>
            <p:cNvCxnSpPr/>
            <p:nvPr/>
          </p:nvCxnSpPr>
          <p:spPr>
            <a:xfrm flipH="1" rot="5400000">
              <a:off x="6685888" y="1391257"/>
              <a:ext cx="125755" cy="427"/>
            </a:xfrm>
            <a:prstGeom prst="straightConnector1">
              <a:avLst/>
            </a:prstGeom>
            <a:noFill/>
            <a:ln cap="rnd" cmpd="sng" w="25400">
              <a:solidFill>
                <a:srgbClr val="FFFFFF"/>
              </a:solidFill>
              <a:prstDash val="solid"/>
              <a:round/>
              <a:headEnd len="sm" w="sm" type="none"/>
              <a:tailEnd len="sm" w="sm" type="none"/>
            </a:ln>
          </p:spPr>
        </p:cxnSp>
        <p:cxnSp>
          <p:nvCxnSpPr>
            <p:cNvPr id="116" name="Google Shape;116;p26"/>
            <p:cNvCxnSpPr/>
            <p:nvPr/>
          </p:nvCxnSpPr>
          <p:spPr>
            <a:xfrm flipH="1" rot="5400000">
              <a:off x="6744524" y="1300853"/>
              <a:ext cx="88509" cy="82296"/>
            </a:xfrm>
            <a:prstGeom prst="straightConnector1">
              <a:avLst/>
            </a:prstGeom>
            <a:noFill/>
            <a:ln cap="rnd" cmpd="sng" w="25400">
              <a:solidFill>
                <a:srgbClr val="FFFFFF"/>
              </a:solidFill>
              <a:prstDash val="solid"/>
              <a:round/>
              <a:headEnd len="sm" w="sm" type="none"/>
              <a:tailEnd len="sm" w="sm" type="none"/>
            </a:ln>
          </p:spPr>
        </p:cxnSp>
      </p:grpSp>
      <p:sp>
        <p:nvSpPr>
          <p:cNvPr id="117" name="Google Shape;117;p26"/>
          <p:cNvSpPr txBox="1"/>
          <p:nvPr>
            <p:ph type="title"/>
          </p:nvPr>
        </p:nvSpPr>
        <p:spPr>
          <a:xfrm>
            <a:off x="914400" y="441251"/>
            <a:ext cx="6858000" cy="701749"/>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C1EDFF"/>
              </a:buClr>
              <a:buSzPts val="2100"/>
              <a:buFont typeface="Consolas"/>
              <a:buNone/>
              <a:defRPr b="0"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26"/>
          <p:cNvSpPr/>
          <p:nvPr>
            <p:ph idx="2" type="pic"/>
          </p:nvPr>
        </p:nvSpPr>
        <p:spPr>
          <a:xfrm>
            <a:off x="368032" y="1893781"/>
            <a:ext cx="8778240" cy="4960144"/>
          </a:xfrm>
          <a:prstGeom prst="rect">
            <a:avLst/>
          </a:prstGeom>
          <a:solidFill>
            <a:schemeClr val="dk2"/>
          </a:solidFill>
          <a:ln>
            <a:noFill/>
          </a:ln>
        </p:spPr>
      </p:sp>
      <p:sp>
        <p:nvSpPr>
          <p:cNvPr id="119" name="Google Shape;119;p26"/>
          <p:cNvSpPr txBox="1"/>
          <p:nvPr>
            <p:ph idx="1" type="body"/>
          </p:nvPr>
        </p:nvSpPr>
        <p:spPr>
          <a:xfrm>
            <a:off x="914400" y="1150144"/>
            <a:ext cx="68580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330"/>
              <a:buNone/>
              <a:defRPr sz="1400">
                <a:solidFill>
                  <a:srgbClr val="FFFFFF"/>
                </a:solidFill>
              </a:defRPr>
            </a:lvl1pPr>
            <a:lvl2pPr indent="-297180" lvl="1" marL="914400" algn="l">
              <a:spcBef>
                <a:spcPts val="240"/>
              </a:spcBef>
              <a:spcAft>
                <a:spcPts val="0"/>
              </a:spcAft>
              <a:buSzPts val="1080"/>
              <a:buChar char="🢭"/>
              <a:defRPr sz="1200"/>
            </a:lvl2pPr>
            <a:lvl3pPr indent="-292100" lvl="2" marL="1371600" algn="l">
              <a:spcBef>
                <a:spcPts val="200"/>
              </a:spcBef>
              <a:spcAft>
                <a:spcPts val="0"/>
              </a:spcAft>
              <a:buSzPts val="1000"/>
              <a:buChar char="■"/>
              <a:defRPr sz="1000"/>
            </a:lvl3pPr>
            <a:lvl4pPr indent="-285750" lvl="3" marL="1828800" algn="l">
              <a:spcBef>
                <a:spcPts val="180"/>
              </a:spcBef>
              <a:spcAft>
                <a:spcPts val="0"/>
              </a:spcAft>
              <a:buSzPts val="900"/>
              <a:buChar char="🢝"/>
              <a:defRPr sz="900"/>
            </a:lvl4pPr>
            <a:lvl5pPr indent="-285750" lvl="4" marL="2286000" algn="l">
              <a:spcBef>
                <a:spcPts val="180"/>
              </a:spcBef>
              <a:spcAft>
                <a:spcPts val="0"/>
              </a:spcAft>
              <a:buSzPts val="900"/>
              <a:buChar char="●"/>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grpSp>
        <p:nvGrpSpPr>
          <p:cNvPr id="120" name="Google Shape;120;p26"/>
          <p:cNvGrpSpPr/>
          <p:nvPr/>
        </p:nvGrpSpPr>
        <p:grpSpPr>
          <a:xfrm rot="5400000">
            <a:off x="8666981" y="1371600"/>
            <a:ext cx="132763" cy="128466"/>
            <a:chOff x="6668087" y="1297746"/>
            <a:chExt cx="161840" cy="156602"/>
          </a:xfrm>
        </p:grpSpPr>
        <p:cxnSp>
          <p:nvCxnSpPr>
            <p:cNvPr id="121" name="Google Shape;121;p26"/>
            <p:cNvCxnSpPr/>
            <p:nvPr/>
          </p:nvCxnSpPr>
          <p:spPr>
            <a:xfrm rot="-5400000">
              <a:off x="6664064" y="1301769"/>
              <a:ext cx="88509" cy="80463"/>
            </a:xfrm>
            <a:prstGeom prst="straightConnector1">
              <a:avLst/>
            </a:prstGeom>
            <a:noFill/>
            <a:ln cap="rnd" cmpd="sng" w="25400">
              <a:solidFill>
                <a:srgbClr val="FFFFFF"/>
              </a:solidFill>
              <a:prstDash val="solid"/>
              <a:round/>
              <a:headEnd len="sm" w="sm" type="none"/>
              <a:tailEnd len="sm" w="sm" type="none"/>
            </a:ln>
          </p:spPr>
        </p:cxnSp>
        <p:cxnSp>
          <p:nvCxnSpPr>
            <p:cNvPr id="122" name="Google Shape;122;p26"/>
            <p:cNvCxnSpPr/>
            <p:nvPr/>
          </p:nvCxnSpPr>
          <p:spPr>
            <a:xfrm flipH="1" rot="5400000">
              <a:off x="6685888" y="1391257"/>
              <a:ext cx="125755" cy="427"/>
            </a:xfrm>
            <a:prstGeom prst="straightConnector1">
              <a:avLst/>
            </a:prstGeom>
            <a:noFill/>
            <a:ln cap="rnd" cmpd="sng" w="25400">
              <a:solidFill>
                <a:srgbClr val="FFFFFF"/>
              </a:solidFill>
              <a:prstDash val="solid"/>
              <a:round/>
              <a:headEnd len="sm" w="sm" type="none"/>
              <a:tailEnd len="sm" w="sm" type="none"/>
            </a:ln>
          </p:spPr>
        </p:cxnSp>
        <p:cxnSp>
          <p:nvCxnSpPr>
            <p:cNvPr id="123" name="Google Shape;123;p26"/>
            <p:cNvCxnSpPr/>
            <p:nvPr/>
          </p:nvCxnSpPr>
          <p:spPr>
            <a:xfrm flipH="1" rot="5400000">
              <a:off x="6744524" y="1300853"/>
              <a:ext cx="88509" cy="82296"/>
            </a:xfrm>
            <a:prstGeom prst="straightConnector1">
              <a:avLst/>
            </a:prstGeom>
            <a:noFill/>
            <a:ln cap="rnd" cmpd="sng" w="25400">
              <a:solidFill>
                <a:srgbClr val="FFFFFF"/>
              </a:solidFill>
              <a:prstDash val="solid"/>
              <a:round/>
              <a:headEnd len="sm" w="sm" type="none"/>
              <a:tailEnd len="sm" w="sm" type="none"/>
            </a:ln>
          </p:spPr>
        </p:cxnSp>
      </p:grpSp>
      <p:grpSp>
        <p:nvGrpSpPr>
          <p:cNvPr id="124" name="Google Shape;124;p26"/>
          <p:cNvGrpSpPr/>
          <p:nvPr/>
        </p:nvGrpSpPr>
        <p:grpSpPr>
          <a:xfrm rot="5400000">
            <a:off x="8320088" y="1474763"/>
            <a:ext cx="132763" cy="128466"/>
            <a:chOff x="6668087" y="1297746"/>
            <a:chExt cx="161840" cy="156602"/>
          </a:xfrm>
        </p:grpSpPr>
        <p:cxnSp>
          <p:nvCxnSpPr>
            <p:cNvPr id="125" name="Google Shape;125;p26"/>
            <p:cNvCxnSpPr/>
            <p:nvPr/>
          </p:nvCxnSpPr>
          <p:spPr>
            <a:xfrm rot="-5400000">
              <a:off x="6664064" y="1301769"/>
              <a:ext cx="88509" cy="80463"/>
            </a:xfrm>
            <a:prstGeom prst="straightConnector1">
              <a:avLst/>
            </a:prstGeom>
            <a:noFill/>
            <a:ln cap="rnd" cmpd="sng" w="25400">
              <a:solidFill>
                <a:srgbClr val="FFFFFF"/>
              </a:solidFill>
              <a:prstDash val="solid"/>
              <a:round/>
              <a:headEnd len="sm" w="sm" type="none"/>
              <a:tailEnd len="sm" w="sm" type="none"/>
            </a:ln>
          </p:spPr>
        </p:cxnSp>
        <p:cxnSp>
          <p:nvCxnSpPr>
            <p:cNvPr id="126" name="Google Shape;126;p26"/>
            <p:cNvCxnSpPr/>
            <p:nvPr/>
          </p:nvCxnSpPr>
          <p:spPr>
            <a:xfrm flipH="1" rot="5400000">
              <a:off x="6685888" y="1391257"/>
              <a:ext cx="125755" cy="427"/>
            </a:xfrm>
            <a:prstGeom prst="straightConnector1">
              <a:avLst/>
            </a:prstGeom>
            <a:noFill/>
            <a:ln cap="rnd" cmpd="sng" w="25400">
              <a:solidFill>
                <a:srgbClr val="FFFFFF"/>
              </a:solidFill>
              <a:prstDash val="solid"/>
              <a:round/>
              <a:headEnd len="sm" w="sm" type="none"/>
              <a:tailEnd len="sm" w="sm" type="none"/>
            </a:ln>
          </p:spPr>
        </p:cxnSp>
        <p:cxnSp>
          <p:nvCxnSpPr>
            <p:cNvPr id="127" name="Google Shape;127;p26"/>
            <p:cNvCxnSpPr/>
            <p:nvPr/>
          </p:nvCxnSpPr>
          <p:spPr>
            <a:xfrm flipH="1" rot="5400000">
              <a:off x="6744524" y="1300853"/>
              <a:ext cx="88509" cy="82296"/>
            </a:xfrm>
            <a:prstGeom prst="straightConnector1">
              <a:avLst/>
            </a:prstGeom>
            <a:noFill/>
            <a:ln cap="rnd" cmpd="sng" w="25400">
              <a:solidFill>
                <a:srgbClr val="FFFFFF"/>
              </a:solidFill>
              <a:prstDash val="solid"/>
              <a:round/>
              <a:headEnd len="sm" w="sm" type="none"/>
              <a:tailEnd len="sm" w="sm" type="none"/>
            </a:ln>
          </p:spPr>
        </p:cxnSp>
      </p:grpSp>
      <p:sp>
        <p:nvSpPr>
          <p:cNvPr id="128" name="Google Shape;128;p26"/>
          <p:cNvSpPr txBox="1"/>
          <p:nvPr>
            <p:ph idx="10" type="dt"/>
          </p:nvPr>
        </p:nvSpPr>
        <p:spPr>
          <a:xfrm>
            <a:off x="6477000" y="55499"/>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6"/>
          <p:cNvSpPr txBox="1"/>
          <p:nvPr>
            <p:ph idx="11" type="ftr"/>
          </p:nvPr>
        </p:nvSpPr>
        <p:spPr>
          <a:xfrm>
            <a:off x="914400" y="55499"/>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6"/>
          <p:cNvSpPr txBox="1"/>
          <p:nvPr>
            <p:ph idx="12" type="sldNum"/>
          </p:nvPr>
        </p:nvSpPr>
        <p:spPr>
          <a:xfrm>
            <a:off x="8610600" y="55499"/>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65000">
              <a:schemeClr val="dk1"/>
            </a:gs>
            <a:gs pos="100000">
              <a:srgbClr val="5676AA"/>
            </a:gs>
          </a:gsLst>
          <a:lin ang="5400000" scaled="0"/>
        </a:gradFill>
      </p:bgPr>
    </p:bg>
    <p:spTree>
      <p:nvGrpSpPr>
        <p:cNvPr id="5" name="Shape 5"/>
        <p:cNvGrpSpPr/>
        <p:nvPr/>
      </p:nvGrpSpPr>
      <p:grpSpPr>
        <a:xfrm>
          <a:off x="0" y="0"/>
          <a:ext cx="0" cy="0"/>
          <a:chOff x="0" y="0"/>
          <a:chExt cx="0" cy="0"/>
        </a:xfrm>
      </p:grpSpPr>
      <p:sp>
        <p:nvSpPr>
          <p:cNvPr id="6" name="Google Shape;6;p17"/>
          <p:cNvSpPr/>
          <p:nvPr/>
        </p:nvSpPr>
        <p:spPr>
          <a:xfrm>
            <a:off x="0" y="-1"/>
            <a:ext cx="365760" cy="685445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 name="Google Shape;7;p17"/>
          <p:cNvSpPr/>
          <p:nvPr/>
        </p:nvSpPr>
        <p:spPr>
          <a:xfrm>
            <a:off x="255291" y="5047394"/>
            <a:ext cx="73152" cy="1691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 name="Google Shape;8;p17"/>
          <p:cNvSpPr/>
          <p:nvPr/>
        </p:nvSpPr>
        <p:spPr>
          <a:xfrm>
            <a:off x="255291" y="4796819"/>
            <a:ext cx="73152" cy="2286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 name="Google Shape;9;p17"/>
          <p:cNvSpPr/>
          <p:nvPr/>
        </p:nvSpPr>
        <p:spPr>
          <a:xfrm>
            <a:off x="255291" y="4637685"/>
            <a:ext cx="73152" cy="1371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 name="Google Shape;10;p17"/>
          <p:cNvSpPr/>
          <p:nvPr/>
        </p:nvSpPr>
        <p:spPr>
          <a:xfrm>
            <a:off x="255291" y="4542559"/>
            <a:ext cx="73152" cy="7315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 name="Google Shape;11;p17"/>
          <p:cNvSpPr/>
          <p:nvPr/>
        </p:nvSpPr>
        <p:spPr>
          <a:xfrm>
            <a:off x="309558" y="680477"/>
            <a:ext cx="45720"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 name="Google Shape;12;p17"/>
          <p:cNvSpPr/>
          <p:nvPr/>
        </p:nvSpPr>
        <p:spPr>
          <a:xfrm>
            <a:off x="269073" y="680477"/>
            <a:ext cx="2743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 name="Google Shape;13;p17"/>
          <p:cNvSpPr/>
          <p:nvPr/>
        </p:nvSpPr>
        <p:spPr>
          <a:xfrm>
            <a:off x="250020"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4" name="Google Shape;14;p17"/>
          <p:cNvSpPr/>
          <p:nvPr/>
        </p:nvSpPr>
        <p:spPr>
          <a:xfrm>
            <a:off x="221768"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5" name="Google Shape;15;p17"/>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C1EDFF"/>
              </a:buClr>
              <a:buSzPts val="4000"/>
              <a:buFont typeface="Consolas"/>
              <a:buNone/>
              <a:defRPr b="0" i="0" sz="4000" u="none" cap="none" strike="noStrike">
                <a:solidFill>
                  <a:srgbClr val="C1EDFF"/>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17"/>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lvl1pPr indent="-409575" lvl="0" marL="457200" marR="0" rtl="0" algn="l">
              <a:spcBef>
                <a:spcPts val="700"/>
              </a:spcBef>
              <a:spcAft>
                <a:spcPts val="0"/>
              </a:spcAft>
              <a:buClr>
                <a:schemeClr val="lt2"/>
              </a:buClr>
              <a:buSzPts val="2850"/>
              <a:buFont typeface="Noto Sans Symbols"/>
              <a:buChar char="▪"/>
              <a:defRPr b="0" i="0" sz="3000" u="none" cap="none" strike="noStrike">
                <a:solidFill>
                  <a:schemeClr val="lt1"/>
                </a:solidFill>
                <a:latin typeface="Corbel"/>
                <a:ea typeface="Corbel"/>
                <a:cs typeface="Corbel"/>
                <a:sym typeface="Corbel"/>
              </a:defRPr>
            </a:lvl1pPr>
            <a:lvl2pPr indent="-377190" lvl="1" marL="914400" marR="0" rtl="0" algn="l">
              <a:spcBef>
                <a:spcPts val="520"/>
              </a:spcBef>
              <a:spcAft>
                <a:spcPts val="0"/>
              </a:spcAft>
              <a:buClr>
                <a:schemeClr val="accent2"/>
              </a:buClr>
              <a:buSzPts val="2340"/>
              <a:buFont typeface="Noto Sans Symbols"/>
              <a:buChar char="🢭"/>
              <a:defRPr b="0" i="0" sz="2600" u="none" cap="none" strike="noStrike">
                <a:solidFill>
                  <a:schemeClr val="lt1"/>
                </a:solidFill>
                <a:latin typeface="Corbel"/>
                <a:ea typeface="Corbel"/>
                <a:cs typeface="Corbel"/>
                <a:sym typeface="Corbel"/>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lt1"/>
                </a:solidFill>
                <a:latin typeface="Corbel"/>
                <a:ea typeface="Corbel"/>
                <a:cs typeface="Corbel"/>
                <a:sym typeface="Corbel"/>
              </a:defRPr>
            </a:lvl3pPr>
            <a:lvl4pPr indent="-368300" lvl="3" marL="1828800" marR="0" rtl="0" algn="l">
              <a:spcBef>
                <a:spcPts val="440"/>
              </a:spcBef>
              <a:spcAft>
                <a:spcPts val="0"/>
              </a:spcAft>
              <a:buClr>
                <a:schemeClr val="accent3"/>
              </a:buClr>
              <a:buSzPts val="2200"/>
              <a:buFont typeface="Noto Sans Symbols"/>
              <a:buChar char="🢝"/>
              <a:defRPr b="0" i="0" sz="2200" u="none" cap="none" strike="noStrike">
                <a:solidFill>
                  <a:schemeClr val="lt1"/>
                </a:solidFill>
                <a:latin typeface="Corbel"/>
                <a:ea typeface="Corbel"/>
                <a:cs typeface="Corbel"/>
                <a:sym typeface="Corbel"/>
              </a:defRPr>
            </a:lvl4pPr>
            <a:lvl5pPr indent="-355600" lvl="4" marL="2286000" marR="0" rtl="0" algn="l">
              <a:spcBef>
                <a:spcPts val="400"/>
              </a:spcBef>
              <a:spcAft>
                <a:spcPts val="0"/>
              </a:spcAft>
              <a:buClr>
                <a:schemeClr val="accent3"/>
              </a:buClr>
              <a:buSzPts val="2000"/>
              <a:buFont typeface="Noto Sans Symbols"/>
              <a:buChar char="●"/>
              <a:defRPr b="0" i="0" sz="2000" u="none" cap="none" strike="noStrike">
                <a:solidFill>
                  <a:schemeClr val="lt1"/>
                </a:solidFill>
                <a:latin typeface="Corbel"/>
                <a:ea typeface="Corbel"/>
                <a:cs typeface="Corbel"/>
                <a:sym typeface="Corbel"/>
              </a:defRPr>
            </a:lvl5pPr>
            <a:lvl6pPr indent="-342900" lvl="5" marL="27432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7pPr>
            <a:lvl8pPr indent="-330200" lvl="7" marL="36576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8pPr>
            <a:lvl9pPr indent="-330200" lvl="8" marL="41148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17" name="Google Shape;17;p17"/>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2"/>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8" name="Google Shape;18;p17"/>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lt2"/>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9" name="Google Shape;19;p17"/>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marR="0" rtl="0" algn="l">
              <a:spcBef>
                <a:spcPts val="0"/>
              </a:spcBef>
              <a:buNone/>
              <a:defRPr b="0" i="0" sz="1200" u="none" cap="none" strike="noStrike">
                <a:solidFill>
                  <a:schemeClr val="lt2"/>
                </a:solidFill>
                <a:latin typeface="Corbel"/>
                <a:ea typeface="Corbel"/>
                <a:cs typeface="Corbel"/>
                <a:sym typeface="Corbel"/>
              </a:defRPr>
            </a:lvl1pPr>
            <a:lvl2pPr indent="0" lvl="1" marL="0" marR="0" rtl="0" algn="l">
              <a:spcBef>
                <a:spcPts val="0"/>
              </a:spcBef>
              <a:buNone/>
              <a:defRPr b="0" i="0" sz="1200" u="none" cap="none" strike="noStrike">
                <a:solidFill>
                  <a:schemeClr val="lt2"/>
                </a:solidFill>
                <a:latin typeface="Corbel"/>
                <a:ea typeface="Corbel"/>
                <a:cs typeface="Corbel"/>
                <a:sym typeface="Corbel"/>
              </a:defRPr>
            </a:lvl2pPr>
            <a:lvl3pPr indent="0" lvl="2" marL="0" marR="0" rtl="0" algn="l">
              <a:spcBef>
                <a:spcPts val="0"/>
              </a:spcBef>
              <a:buNone/>
              <a:defRPr b="0" i="0" sz="1200" u="none" cap="none" strike="noStrike">
                <a:solidFill>
                  <a:schemeClr val="lt2"/>
                </a:solidFill>
                <a:latin typeface="Corbel"/>
                <a:ea typeface="Corbel"/>
                <a:cs typeface="Corbel"/>
                <a:sym typeface="Corbel"/>
              </a:defRPr>
            </a:lvl3pPr>
            <a:lvl4pPr indent="0" lvl="3" marL="0" marR="0" rtl="0" algn="l">
              <a:spcBef>
                <a:spcPts val="0"/>
              </a:spcBef>
              <a:buNone/>
              <a:defRPr b="0" i="0" sz="1200" u="none" cap="none" strike="noStrike">
                <a:solidFill>
                  <a:schemeClr val="lt2"/>
                </a:solidFill>
                <a:latin typeface="Corbel"/>
                <a:ea typeface="Corbel"/>
                <a:cs typeface="Corbel"/>
                <a:sym typeface="Corbel"/>
              </a:defRPr>
            </a:lvl4pPr>
            <a:lvl5pPr indent="0" lvl="4" marL="0" marR="0" rtl="0" algn="l">
              <a:spcBef>
                <a:spcPts val="0"/>
              </a:spcBef>
              <a:buNone/>
              <a:defRPr b="0" i="0" sz="1200" u="none" cap="none" strike="noStrike">
                <a:solidFill>
                  <a:schemeClr val="lt2"/>
                </a:solidFill>
                <a:latin typeface="Corbel"/>
                <a:ea typeface="Corbel"/>
                <a:cs typeface="Corbel"/>
                <a:sym typeface="Corbel"/>
              </a:defRPr>
            </a:lvl5pPr>
            <a:lvl6pPr indent="0" lvl="5" marL="0" marR="0" rtl="0" algn="l">
              <a:spcBef>
                <a:spcPts val="0"/>
              </a:spcBef>
              <a:buNone/>
              <a:defRPr b="0" i="0" sz="1200" u="none" cap="none" strike="noStrike">
                <a:solidFill>
                  <a:schemeClr val="lt2"/>
                </a:solidFill>
                <a:latin typeface="Corbel"/>
                <a:ea typeface="Corbel"/>
                <a:cs typeface="Corbel"/>
                <a:sym typeface="Corbel"/>
              </a:defRPr>
            </a:lvl6pPr>
            <a:lvl7pPr indent="0" lvl="6" marL="0" marR="0" rtl="0" algn="l">
              <a:spcBef>
                <a:spcPts val="0"/>
              </a:spcBef>
              <a:buNone/>
              <a:defRPr b="0" i="0" sz="1200" u="none" cap="none" strike="noStrike">
                <a:solidFill>
                  <a:schemeClr val="lt2"/>
                </a:solidFill>
                <a:latin typeface="Corbel"/>
                <a:ea typeface="Corbel"/>
                <a:cs typeface="Corbel"/>
                <a:sym typeface="Corbel"/>
              </a:defRPr>
            </a:lvl7pPr>
            <a:lvl8pPr indent="0" lvl="7" marL="0" marR="0" rtl="0" algn="l">
              <a:spcBef>
                <a:spcPts val="0"/>
              </a:spcBef>
              <a:buNone/>
              <a:defRPr b="0" i="0" sz="1200" u="none" cap="none" strike="noStrike">
                <a:solidFill>
                  <a:schemeClr val="lt2"/>
                </a:solidFill>
                <a:latin typeface="Corbel"/>
                <a:ea typeface="Corbel"/>
                <a:cs typeface="Corbel"/>
                <a:sym typeface="Corbel"/>
              </a:defRPr>
            </a:lvl8pPr>
            <a:lvl9pPr indent="0" lvl="8" marL="0" marR="0" rtl="0" algn="l">
              <a:spcBef>
                <a:spcPts val="0"/>
              </a:spcBef>
              <a:buNone/>
              <a:defRPr b="0" i="0" sz="1200" u="none" cap="none" strike="noStrike">
                <a:solidFill>
                  <a:schemeClr val="lt2"/>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395536" y="2132856"/>
            <a:ext cx="8640960" cy="2592288"/>
          </a:xfrm>
          <a:prstGeom prst="rect">
            <a:avLst/>
          </a:prstGeom>
          <a:noFill/>
          <a:ln>
            <a:noFill/>
          </a:ln>
        </p:spPr>
        <p:txBody>
          <a:bodyPr anchorCtr="0" anchor="t" bIns="45700" lIns="91425" spcFirstLastPara="1" rIns="91425" wrap="square" tIns="45700">
            <a:noAutofit/>
          </a:bodyPr>
          <a:lstStyle/>
          <a:p>
            <a:pPr indent="0" lvl="0" marL="0" marR="9144" rtl="0" algn="l">
              <a:spcBef>
                <a:spcPts val="0"/>
              </a:spcBef>
              <a:spcAft>
                <a:spcPts val="0"/>
              </a:spcAft>
              <a:buClr>
                <a:srgbClr val="C1EDFF"/>
              </a:buClr>
              <a:buSzPts val="4800"/>
              <a:buFont typeface="Consolas"/>
              <a:buNone/>
            </a:pPr>
            <a:r>
              <a:rPr lang="pt-PT" sz="4800"/>
              <a:t>DESAFIOS PARA APLICAÇÕES DISTRIBUÍDAS</a:t>
            </a:r>
            <a:endParaRPr sz="4800"/>
          </a:p>
        </p:txBody>
      </p:sp>
      <p:sp>
        <p:nvSpPr>
          <p:cNvPr id="148" name="Google Shape;148;p1"/>
          <p:cNvSpPr txBox="1"/>
          <p:nvPr>
            <p:ph idx="1" type="subTitle"/>
          </p:nvPr>
        </p:nvSpPr>
        <p:spPr>
          <a:xfrm>
            <a:off x="395536" y="4581128"/>
            <a:ext cx="7772400" cy="2276872"/>
          </a:xfrm>
          <a:prstGeom prst="rect">
            <a:avLst/>
          </a:prstGeom>
          <a:noFill/>
          <a:ln>
            <a:noFill/>
          </a:ln>
        </p:spPr>
        <p:txBody>
          <a:bodyPr anchorCtr="0" anchor="b" bIns="45700" lIns="100575" spcFirstLastPara="1" rIns="91425" wrap="square" tIns="45700">
            <a:normAutofit/>
          </a:bodyPr>
          <a:lstStyle/>
          <a:p>
            <a:pPr indent="0" lvl="0" marL="0" rtl="0" algn="r">
              <a:spcBef>
                <a:spcPts val="0"/>
              </a:spcBef>
              <a:spcAft>
                <a:spcPts val="0"/>
              </a:spcAft>
              <a:buSzPts val="1900"/>
              <a:buNone/>
            </a:pPr>
            <a:r>
              <a:rPr lang="pt-PT"/>
              <a:t>Por Huilson J. Lorenzi</a:t>
            </a:r>
            <a:endParaRPr/>
          </a:p>
          <a:p>
            <a:pPr indent="0" lvl="0" marL="0" rtl="0" algn="r">
              <a:spcBef>
                <a:spcPts val="0"/>
              </a:spcBef>
              <a:spcAft>
                <a:spcPts val="0"/>
              </a:spcAft>
              <a:buSzPts val="1900"/>
              <a:buNone/>
            </a:pPr>
            <a:r>
              <a:rPr lang="pt-PT"/>
              <a:t>1º Semestre - 2023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de2b4484da_0_0"/>
          <p:cNvSpPr txBox="1"/>
          <p:nvPr>
            <p:ph type="title"/>
          </p:nvPr>
        </p:nvSpPr>
        <p:spPr>
          <a:xfrm>
            <a:off x="914400" y="512064"/>
            <a:ext cx="7772400" cy="133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Vídeos sobe Blockchain</a:t>
            </a:r>
            <a:endParaRPr/>
          </a:p>
        </p:txBody>
      </p:sp>
      <p:sp>
        <p:nvSpPr>
          <p:cNvPr id="202" name="Google Shape;202;g1de2b4484da_0_0"/>
          <p:cNvSpPr txBox="1"/>
          <p:nvPr>
            <p:ph idx="1" type="body"/>
          </p:nvPr>
        </p:nvSpPr>
        <p:spPr>
          <a:xfrm>
            <a:off x="591850" y="1783550"/>
            <a:ext cx="8384700" cy="4572000"/>
          </a:xfrm>
          <a:prstGeom prst="rect">
            <a:avLst/>
          </a:prstGeom>
          <a:noFill/>
          <a:ln>
            <a:noFill/>
          </a:ln>
        </p:spPr>
        <p:txBody>
          <a:bodyPr anchorCtr="0" anchor="t" bIns="45700" lIns="91425" spcFirstLastPara="1" rIns="91425" wrap="square" tIns="45700">
            <a:normAutofit/>
          </a:bodyPr>
          <a:lstStyle/>
          <a:p>
            <a:pPr indent="-161925" lvl="0" marL="411480" rtl="0" algn="l">
              <a:spcBef>
                <a:spcPts val="0"/>
              </a:spcBef>
              <a:spcAft>
                <a:spcPts val="0"/>
              </a:spcAft>
              <a:buSzPts val="2850"/>
              <a:buNone/>
            </a:pPr>
            <a:r>
              <a:t/>
            </a:r>
            <a:endParaRPr/>
          </a:p>
          <a:p>
            <a:pPr indent="-342900" lvl="0" marL="411480" rtl="0" algn="l">
              <a:spcBef>
                <a:spcPts val="700"/>
              </a:spcBef>
              <a:spcAft>
                <a:spcPts val="0"/>
              </a:spcAft>
              <a:buSzPts val="1710"/>
              <a:buChar char="▪"/>
            </a:pPr>
            <a:r>
              <a:rPr b="1" lang="pt-PT"/>
              <a:t>Bitcoin</a:t>
            </a:r>
            <a:endParaRPr b="1"/>
          </a:p>
          <a:p>
            <a:pPr indent="-285750" lvl="1" marL="740664" rtl="0" algn="just">
              <a:spcBef>
                <a:spcPts val="520"/>
              </a:spcBef>
              <a:spcAft>
                <a:spcPts val="0"/>
              </a:spcAft>
              <a:buSzPts val="1620"/>
              <a:buChar char="🢭"/>
            </a:pPr>
            <a:r>
              <a:rPr i="1" lang="pt-PT"/>
              <a:t>https://www.youtube.com/watch?v=h87O2xfUSv8</a:t>
            </a:r>
            <a:endParaRPr b="1"/>
          </a:p>
          <a:p>
            <a:pPr indent="-270510" lvl="0" marL="411480" rtl="0" algn="l">
              <a:spcBef>
                <a:spcPts val="700"/>
              </a:spcBef>
              <a:spcAft>
                <a:spcPts val="0"/>
              </a:spcAft>
              <a:buSzPts val="1710"/>
              <a:buChar char="▪"/>
            </a:pPr>
            <a:r>
              <a:rPr b="1" lang="pt-PT"/>
              <a:t>Criptomoedas</a:t>
            </a:r>
            <a:endParaRPr b="1"/>
          </a:p>
          <a:p>
            <a:pPr indent="-285750" lvl="1" marL="740664" rtl="0" algn="just">
              <a:spcBef>
                <a:spcPts val="520"/>
              </a:spcBef>
              <a:spcAft>
                <a:spcPts val="0"/>
              </a:spcAft>
              <a:buSzPts val="2340"/>
              <a:buChar char="🢭"/>
            </a:pPr>
            <a:r>
              <a:rPr i="1" lang="pt-PT"/>
              <a:t>https://www.youtube.com/watch?v=PQQ0NpwqMlg</a:t>
            </a:r>
            <a:endParaRPr/>
          </a:p>
          <a:p>
            <a:pPr indent="-137159" lvl="1" marL="740664" rtl="0" algn="l">
              <a:spcBef>
                <a:spcPts val="520"/>
              </a:spcBef>
              <a:spcAft>
                <a:spcPts val="0"/>
              </a:spcAft>
              <a:buSzPts val="2340"/>
              <a:buNone/>
            </a:pPr>
            <a:r>
              <a:t/>
            </a:r>
            <a:endParaRPr i="1"/>
          </a:p>
          <a:p>
            <a:pPr indent="0" lvl="1" marL="454914" rtl="0" algn="r">
              <a:spcBef>
                <a:spcPts val="360"/>
              </a:spcBef>
              <a:spcAft>
                <a:spcPts val="0"/>
              </a:spcAft>
              <a:buSzPts val="1620"/>
              <a:buNone/>
            </a:pPr>
            <a:r>
              <a:rPr i="1" lang="pt-PT" sz="1800"/>
              <a:t>youtube/nerdologia</a:t>
            </a:r>
            <a:endParaRPr/>
          </a:p>
          <a:p>
            <a:pPr indent="-137159" lvl="1" marL="740664" rtl="0" algn="l">
              <a:spcBef>
                <a:spcPts val="520"/>
              </a:spcBef>
              <a:spcAft>
                <a:spcPts val="0"/>
              </a:spcAft>
              <a:buSzPts val="234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0"/>
          <p:cNvSpPr txBox="1"/>
          <p:nvPr>
            <p:ph type="title"/>
          </p:nvPr>
        </p:nvSpPr>
        <p:spPr>
          <a:xfrm>
            <a:off x="395536" y="512064"/>
            <a:ext cx="8712968"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Exemplo de Sistemas Distribuídos</a:t>
            </a:r>
            <a:endParaRPr/>
          </a:p>
        </p:txBody>
      </p:sp>
      <p:sp>
        <p:nvSpPr>
          <p:cNvPr id="208" name="Google Shape;208;p10"/>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161925" lvl="0" marL="411480" rtl="0" algn="l">
              <a:spcBef>
                <a:spcPts val="0"/>
              </a:spcBef>
              <a:spcAft>
                <a:spcPts val="0"/>
              </a:spcAft>
              <a:buSzPts val="2850"/>
              <a:buNone/>
            </a:pPr>
            <a:r>
              <a:t/>
            </a:r>
            <a:endParaRPr/>
          </a:p>
          <a:p>
            <a:pPr indent="-342900" lvl="0" marL="411480" rtl="0" algn="l">
              <a:spcBef>
                <a:spcPts val="700"/>
              </a:spcBef>
              <a:spcAft>
                <a:spcPts val="0"/>
              </a:spcAft>
              <a:buSzPts val="2850"/>
              <a:buChar char="▪"/>
            </a:pPr>
            <a:r>
              <a:rPr lang="pt-PT"/>
              <a:t>Middleware</a:t>
            </a:r>
            <a:endParaRPr/>
          </a:p>
          <a:p>
            <a:pPr indent="-285750" lvl="1" marL="740664" rtl="0" algn="just">
              <a:spcBef>
                <a:spcPts val="520"/>
              </a:spcBef>
              <a:spcAft>
                <a:spcPts val="0"/>
              </a:spcAft>
              <a:buSzPts val="2340"/>
              <a:buChar char="🢭"/>
            </a:pPr>
            <a:r>
              <a:rPr i="1" lang="pt-PT"/>
              <a:t>“O middleware é capaz de oferecer suporte a ambientes de aplicação que funcionam de maneira estável e consistente em uma plataforma altamente distribuída.”</a:t>
            </a:r>
            <a:endParaRPr/>
          </a:p>
          <a:p>
            <a:pPr indent="0" lvl="1" marL="454914" rtl="0" algn="r">
              <a:spcBef>
                <a:spcPts val="360"/>
              </a:spcBef>
              <a:spcAft>
                <a:spcPts val="0"/>
              </a:spcAft>
              <a:buSzPts val="1620"/>
              <a:buNone/>
            </a:pPr>
            <a:r>
              <a:rPr i="1" lang="pt-PT" sz="1800"/>
              <a:t>redhat.com</a:t>
            </a:r>
            <a:endParaRPr/>
          </a:p>
          <a:p>
            <a:pPr indent="-137159" lvl="1" marL="740664" rtl="0" algn="l">
              <a:spcBef>
                <a:spcPts val="520"/>
              </a:spcBef>
              <a:spcAft>
                <a:spcPts val="0"/>
              </a:spcAft>
              <a:buSzPts val="234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1"/>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O que são Sistemas Distribuídos</a:t>
            </a:r>
            <a:endParaRPr/>
          </a:p>
        </p:txBody>
      </p:sp>
      <p:sp>
        <p:nvSpPr>
          <p:cNvPr id="214" name="Google Shape;214;p11"/>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2850"/>
              <a:buChar char="▪"/>
            </a:pPr>
            <a:r>
              <a:rPr lang="pt-PT"/>
              <a:t>Software: Coleção de processos de threads que se encontram distribuídas em diferentes dispositivos que estão ligados pela rede.</a:t>
            </a:r>
            <a:endParaRPr/>
          </a:p>
          <a:p>
            <a:pPr indent="-161925" lvl="0" marL="411480" rtl="0" algn="l">
              <a:spcBef>
                <a:spcPts val="700"/>
              </a:spcBef>
              <a:spcAft>
                <a:spcPts val="0"/>
              </a:spcAft>
              <a:buSzPts val="2850"/>
              <a:buNone/>
            </a:pPr>
            <a:r>
              <a:t/>
            </a:r>
            <a:endParaRPr/>
          </a:p>
          <a:p>
            <a:pPr indent="-342900" lvl="0" marL="411480" rtl="0" algn="l">
              <a:spcBef>
                <a:spcPts val="700"/>
              </a:spcBef>
              <a:spcAft>
                <a:spcPts val="0"/>
              </a:spcAft>
              <a:buSzPts val="2850"/>
              <a:buChar char="▪"/>
            </a:pPr>
            <a:r>
              <a:rPr lang="pt-PT"/>
              <a:t>Hardware: É uma coleção de computadores independentes que aparenta ser um único sistema.</a:t>
            </a:r>
            <a:endParaRPr/>
          </a:p>
          <a:p>
            <a:pPr indent="0" lvl="0" marL="68580" rtl="0" algn="r">
              <a:spcBef>
                <a:spcPts val="700"/>
              </a:spcBef>
              <a:spcAft>
                <a:spcPts val="0"/>
              </a:spcAft>
              <a:buSzPts val="1710"/>
              <a:buNone/>
            </a:pPr>
            <a:r>
              <a:t/>
            </a:r>
            <a:endParaRPr sz="1800"/>
          </a:p>
          <a:p>
            <a:pPr indent="0" lvl="0" marL="68580" rtl="0" algn="r">
              <a:spcBef>
                <a:spcPts val="700"/>
              </a:spcBef>
              <a:spcAft>
                <a:spcPts val="0"/>
              </a:spcAft>
              <a:buSzPts val="1710"/>
              <a:buNone/>
            </a:pPr>
            <a:r>
              <a:t/>
            </a:r>
            <a:endParaRPr sz="1800"/>
          </a:p>
          <a:p>
            <a:pPr indent="0" lvl="0" marL="68580" rtl="0" algn="r">
              <a:spcBef>
                <a:spcPts val="700"/>
              </a:spcBef>
              <a:spcAft>
                <a:spcPts val="0"/>
              </a:spcAft>
              <a:buSzPts val="1710"/>
              <a:buNone/>
            </a:pPr>
            <a:r>
              <a:rPr lang="pt-PT" sz="1800"/>
              <a:t>Andrew Tanenbaum</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2"/>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O que são Sistemas Distribuídos</a:t>
            </a:r>
            <a:endParaRPr/>
          </a:p>
        </p:txBody>
      </p:sp>
      <p:sp>
        <p:nvSpPr>
          <p:cNvPr id="220" name="Google Shape;220;p12"/>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342900" lvl="0" marL="411480" rtl="0" algn="just">
              <a:spcBef>
                <a:spcPts val="0"/>
              </a:spcBef>
              <a:spcAft>
                <a:spcPts val="0"/>
              </a:spcAft>
              <a:buSzPts val="2850"/>
              <a:buChar char="▪"/>
            </a:pPr>
            <a:r>
              <a:rPr i="1" lang="pt-PT"/>
              <a:t>“É um sistema em que componentes de hardware e software localizados em diferentes computadores interconectados se comunicam e coordenam suas ações trocando mensagens.”</a:t>
            </a:r>
            <a:endParaRPr/>
          </a:p>
          <a:p>
            <a:pPr indent="0" lvl="0" marL="68580" rtl="0" algn="r">
              <a:spcBef>
                <a:spcPts val="700"/>
              </a:spcBef>
              <a:spcAft>
                <a:spcPts val="0"/>
              </a:spcAft>
              <a:buSzPts val="1710"/>
              <a:buNone/>
            </a:pPr>
            <a:r>
              <a:rPr lang="pt-PT" sz="1800"/>
              <a:t>George Coulorius</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3"/>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O que são Sistemas Distribuídos</a:t>
            </a:r>
            <a:endParaRPr/>
          </a:p>
        </p:txBody>
      </p:sp>
      <p:sp>
        <p:nvSpPr>
          <p:cNvPr id="226" name="Google Shape;226;p13"/>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2850"/>
              <a:buChar char="▪"/>
            </a:pPr>
            <a:r>
              <a:rPr lang="pt-PT"/>
              <a:t>Software: Coleção de processos de threads que se encontram </a:t>
            </a:r>
            <a:r>
              <a:rPr lang="pt-PT"/>
              <a:t>distribuídos</a:t>
            </a:r>
            <a:r>
              <a:rPr lang="pt-PT"/>
              <a:t> em diferentes dispositivos que estão ligados pela rede.</a:t>
            </a:r>
            <a:endParaRPr/>
          </a:p>
          <a:p>
            <a:pPr indent="-161925" lvl="0" marL="411480" rtl="0" algn="l">
              <a:spcBef>
                <a:spcPts val="700"/>
              </a:spcBef>
              <a:spcAft>
                <a:spcPts val="0"/>
              </a:spcAft>
              <a:buSzPts val="2850"/>
              <a:buNone/>
            </a:pPr>
            <a:r>
              <a:t/>
            </a:r>
            <a:endParaRPr/>
          </a:p>
          <a:p>
            <a:pPr indent="-342900" lvl="0" marL="411480" rtl="0" algn="l">
              <a:spcBef>
                <a:spcPts val="700"/>
              </a:spcBef>
              <a:spcAft>
                <a:spcPts val="0"/>
              </a:spcAft>
              <a:buSzPts val="2850"/>
              <a:buChar char="▪"/>
            </a:pPr>
            <a:r>
              <a:rPr lang="pt-PT"/>
              <a:t>Hardware: É uma coleção de computadores independentes que aparenta ser um único sistema.</a:t>
            </a:r>
            <a:endParaRPr/>
          </a:p>
          <a:p>
            <a:pPr indent="0" lvl="0" marL="68580" rtl="0" algn="r">
              <a:spcBef>
                <a:spcPts val="700"/>
              </a:spcBef>
              <a:spcAft>
                <a:spcPts val="0"/>
              </a:spcAft>
              <a:buSzPts val="1710"/>
              <a:buNone/>
            </a:pPr>
            <a:r>
              <a:rPr lang="pt-PT" sz="1800"/>
              <a:t>Jó Ueyama</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4"/>
          <p:cNvSpPr txBox="1"/>
          <p:nvPr>
            <p:ph type="title"/>
          </p:nvPr>
        </p:nvSpPr>
        <p:spPr>
          <a:xfrm>
            <a:off x="378376" y="1988840"/>
            <a:ext cx="8748464" cy="252028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1EDFF"/>
              </a:buClr>
              <a:buSzPts val="4800"/>
              <a:buFont typeface="Consolas"/>
              <a:buNone/>
            </a:pPr>
            <a:r>
              <a:rPr lang="pt-PT" sz="4800"/>
              <a:t>Sistemas Distribuídos</a:t>
            </a:r>
            <a:br>
              <a:rPr lang="pt-PT" sz="4800"/>
            </a:br>
            <a:r>
              <a:rPr lang="pt-PT" sz="4800"/>
              <a:t>VS</a:t>
            </a:r>
            <a:br>
              <a:rPr lang="pt-PT" sz="4800"/>
            </a:br>
            <a:r>
              <a:rPr lang="pt-PT" sz="4800"/>
              <a:t>Computação Paralela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5"/>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Computação Paralela</a:t>
            </a:r>
            <a:endParaRPr/>
          </a:p>
        </p:txBody>
      </p:sp>
      <p:sp>
        <p:nvSpPr>
          <p:cNvPr id="237" name="Google Shape;237;p15"/>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lnSpcReduction="10000"/>
          </a:bodyPr>
          <a:lstStyle/>
          <a:p>
            <a:pPr indent="-342900" lvl="0" marL="411480" rtl="0" algn="l">
              <a:spcBef>
                <a:spcPts val="0"/>
              </a:spcBef>
              <a:spcAft>
                <a:spcPts val="0"/>
              </a:spcAft>
              <a:buSzPts val="2850"/>
              <a:buChar char="▪"/>
            </a:pPr>
            <a:r>
              <a:rPr b="1" lang="pt-PT"/>
              <a:t>Sistemas fortemente acoplados:</a:t>
            </a:r>
            <a:endParaRPr/>
          </a:p>
          <a:p>
            <a:pPr indent="0" lvl="0" marL="68580" rtl="0" algn="just">
              <a:spcBef>
                <a:spcPts val="700"/>
              </a:spcBef>
              <a:spcAft>
                <a:spcPts val="0"/>
              </a:spcAft>
              <a:buSzPts val="2850"/>
              <a:buNone/>
            </a:pPr>
            <a:r>
              <a:rPr i="1" lang="pt-PT"/>
              <a:t>“Nos sistemas fortemente existem mais de um processador, onde eles compartilham apenas uma memória e um Sistema Operacional que gerencia os dispositivos de E/S. Quando os processadores são iguais podemos </a:t>
            </a:r>
            <a:r>
              <a:rPr i="1" lang="pt-PT"/>
              <a:t>chamá-lo</a:t>
            </a:r>
            <a:r>
              <a:rPr i="1" lang="pt-PT"/>
              <a:t> de sistema simétrico, mas quando são processadores diferentes chamamos de assimétrico.”</a:t>
            </a:r>
            <a:endParaRPr i="1"/>
          </a:p>
          <a:p>
            <a:pPr indent="0" lvl="0" marL="68580" rtl="0" algn="r">
              <a:spcBef>
                <a:spcPts val="700"/>
              </a:spcBef>
              <a:spcAft>
                <a:spcPts val="0"/>
              </a:spcAft>
              <a:buSzPts val="1710"/>
              <a:buNone/>
            </a:pPr>
            <a:r>
              <a:rPr lang="pt-PT" sz="1800"/>
              <a:t>getstecnologia.wordpress.com</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6"/>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Sistema Distribuído</a:t>
            </a:r>
            <a:endParaRPr/>
          </a:p>
        </p:txBody>
      </p:sp>
      <p:sp>
        <p:nvSpPr>
          <p:cNvPr id="243" name="Google Shape;243;p16"/>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2850"/>
              <a:buChar char="▪"/>
            </a:pPr>
            <a:r>
              <a:rPr b="1" lang="pt-PT"/>
              <a:t>Sistemas fracamente acoplados</a:t>
            </a:r>
            <a:endParaRPr/>
          </a:p>
          <a:p>
            <a:pPr indent="0" lvl="0" marL="68580" rtl="0" algn="just">
              <a:spcBef>
                <a:spcPts val="700"/>
              </a:spcBef>
              <a:spcAft>
                <a:spcPts val="0"/>
              </a:spcAft>
              <a:buSzPts val="2850"/>
              <a:buNone/>
            </a:pPr>
            <a:r>
              <a:rPr i="1" lang="pt-PT"/>
              <a:t>“Diferente do sistema fortemente acoplado esse sistema pode possui até mais de dois sistemas interligados, seus processadores estão em arquiteturas diferentes interligados pela rede, cada processador permite que máquinas diferentes gerenciem seus recursos.”</a:t>
            </a:r>
            <a:endParaRPr i="1"/>
          </a:p>
          <a:p>
            <a:pPr indent="0" lvl="0" marL="68580" rtl="0" algn="r">
              <a:spcBef>
                <a:spcPts val="700"/>
              </a:spcBef>
              <a:spcAft>
                <a:spcPts val="0"/>
              </a:spcAft>
              <a:buSzPts val="1710"/>
              <a:buNone/>
            </a:pPr>
            <a:r>
              <a:rPr lang="pt-PT" sz="1800"/>
              <a:t>getstecnologia.wordpress.com</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Objetivos da Aula</a:t>
            </a:r>
            <a:endParaRPr/>
          </a:p>
        </p:txBody>
      </p:sp>
      <p:sp>
        <p:nvSpPr>
          <p:cNvPr id="154" name="Google Shape;154;p2"/>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fontScale="92500" lnSpcReduction="20000"/>
          </a:bodyPr>
          <a:lstStyle/>
          <a:p>
            <a:pPr indent="-175498" lvl="0" marL="411480" rtl="0" algn="l">
              <a:spcBef>
                <a:spcPts val="0"/>
              </a:spcBef>
              <a:spcAft>
                <a:spcPts val="0"/>
              </a:spcAft>
              <a:buSzPct val="95000"/>
              <a:buNone/>
            </a:pPr>
            <a:r>
              <a:t/>
            </a:r>
            <a:endParaRPr/>
          </a:p>
          <a:p>
            <a:pPr indent="-342900" lvl="0" marL="411480" rtl="0" algn="l">
              <a:spcBef>
                <a:spcPts val="700"/>
              </a:spcBef>
              <a:spcAft>
                <a:spcPts val="0"/>
              </a:spcAft>
              <a:buSzPct val="95000"/>
              <a:buChar char="▪"/>
            </a:pPr>
            <a:r>
              <a:rPr lang="pt-PT" sz="3200"/>
              <a:t>Conhecer os desafios para a construção de sistemas </a:t>
            </a:r>
            <a:r>
              <a:rPr lang="pt-PT" sz="3200"/>
              <a:t>distribuídos</a:t>
            </a:r>
            <a:r>
              <a:rPr lang="pt-PT" sz="3200"/>
              <a:t> e as transparências </a:t>
            </a:r>
            <a:r>
              <a:rPr lang="pt-PT" sz="3200"/>
              <a:t>desejáveis</a:t>
            </a:r>
            <a:r>
              <a:rPr lang="pt-PT" sz="3200"/>
              <a:t> em sistemas </a:t>
            </a:r>
            <a:r>
              <a:rPr lang="pt-PT" sz="3200"/>
              <a:t>distribuídos;</a:t>
            </a:r>
            <a:endParaRPr/>
          </a:p>
          <a:p>
            <a:pPr indent="-164338" lvl="0" marL="411480" rtl="0" algn="l">
              <a:spcBef>
                <a:spcPts val="700"/>
              </a:spcBef>
              <a:spcAft>
                <a:spcPts val="0"/>
              </a:spcAft>
              <a:buSzPct val="95000"/>
              <a:buNone/>
            </a:pPr>
            <a:r>
              <a:t/>
            </a:r>
            <a:endParaRPr sz="3200"/>
          </a:p>
          <a:p>
            <a:pPr indent="-342900" lvl="0" marL="411480" rtl="0" algn="l">
              <a:spcBef>
                <a:spcPts val="700"/>
              </a:spcBef>
              <a:spcAft>
                <a:spcPts val="0"/>
              </a:spcAft>
              <a:buSzPct val="95000"/>
              <a:buChar char="▪"/>
            </a:pPr>
            <a:r>
              <a:rPr lang="pt-PT" sz="3200"/>
              <a:t>Conhecer o que </a:t>
            </a:r>
            <a:r>
              <a:rPr lang="pt-PT" sz="3200"/>
              <a:t>é middleware</a:t>
            </a:r>
            <a:r>
              <a:rPr lang="pt-PT" sz="3200"/>
              <a:t> e sua importância;</a:t>
            </a:r>
            <a:endParaRPr/>
          </a:p>
          <a:p>
            <a:pPr indent="-164338" lvl="0" marL="411480" rtl="0" algn="l">
              <a:spcBef>
                <a:spcPts val="700"/>
              </a:spcBef>
              <a:spcAft>
                <a:spcPts val="0"/>
              </a:spcAft>
              <a:buSzPct val="95000"/>
              <a:buNone/>
            </a:pPr>
            <a:r>
              <a:t/>
            </a:r>
            <a:endParaRPr sz="3200"/>
          </a:p>
          <a:p>
            <a:pPr indent="-342900" lvl="0" marL="411480" rtl="0" algn="l">
              <a:spcBef>
                <a:spcPts val="700"/>
              </a:spcBef>
              <a:spcAft>
                <a:spcPts val="0"/>
              </a:spcAft>
              <a:buSzPct val="95000"/>
              <a:buChar char="▪"/>
            </a:pPr>
            <a:r>
              <a:rPr lang="pt-PT" sz="3200"/>
              <a:t>Conhecer as arquiteturas de sistemas </a:t>
            </a:r>
            <a:r>
              <a:rPr lang="pt-PT" sz="3200"/>
              <a:t>distribuídos.</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Sistema Distribuído</a:t>
            </a:r>
            <a:endParaRPr/>
          </a:p>
        </p:txBody>
      </p:sp>
      <p:sp>
        <p:nvSpPr>
          <p:cNvPr id="160" name="Google Shape;160;p3"/>
          <p:cNvSpPr txBox="1"/>
          <p:nvPr>
            <p:ph idx="1" type="body"/>
          </p:nvPr>
        </p:nvSpPr>
        <p:spPr>
          <a:xfrm>
            <a:off x="914400" y="1783560"/>
            <a:ext cx="7772400" cy="5029816"/>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2850"/>
              <a:buChar char="▪"/>
            </a:pPr>
            <a:r>
              <a:rPr lang="pt-PT"/>
              <a:t>Heterogeneidade </a:t>
            </a:r>
            <a:endParaRPr/>
          </a:p>
          <a:p>
            <a:pPr indent="-342900" lvl="0" marL="411480" rtl="0" algn="l">
              <a:spcBef>
                <a:spcPts val="700"/>
              </a:spcBef>
              <a:spcAft>
                <a:spcPts val="0"/>
              </a:spcAft>
              <a:buSzPts val="2850"/>
              <a:buChar char="▪"/>
            </a:pPr>
            <a:r>
              <a:rPr lang="pt-PT"/>
              <a:t>Sistemas Abertos </a:t>
            </a:r>
            <a:endParaRPr/>
          </a:p>
          <a:p>
            <a:pPr indent="-342900" lvl="0" marL="411480" rtl="0" algn="l">
              <a:spcBef>
                <a:spcPts val="700"/>
              </a:spcBef>
              <a:spcAft>
                <a:spcPts val="0"/>
              </a:spcAft>
              <a:buSzPts val="2850"/>
              <a:buChar char="▪"/>
            </a:pPr>
            <a:r>
              <a:rPr lang="pt-PT"/>
              <a:t>Segurança </a:t>
            </a:r>
            <a:endParaRPr/>
          </a:p>
          <a:p>
            <a:pPr indent="-342900" lvl="0" marL="411480" rtl="0" algn="l">
              <a:spcBef>
                <a:spcPts val="700"/>
              </a:spcBef>
              <a:spcAft>
                <a:spcPts val="0"/>
              </a:spcAft>
              <a:buSzPts val="2850"/>
              <a:buChar char="▪"/>
            </a:pPr>
            <a:r>
              <a:rPr lang="pt-PT"/>
              <a:t>Escalabilidade </a:t>
            </a:r>
            <a:endParaRPr/>
          </a:p>
          <a:p>
            <a:pPr indent="-342900" lvl="0" marL="411480" rtl="0" algn="l">
              <a:spcBef>
                <a:spcPts val="700"/>
              </a:spcBef>
              <a:spcAft>
                <a:spcPts val="0"/>
              </a:spcAft>
              <a:buSzPts val="2850"/>
              <a:buChar char="▪"/>
            </a:pPr>
            <a:r>
              <a:rPr lang="pt-PT"/>
              <a:t>Tratamentos de falhas </a:t>
            </a:r>
            <a:endParaRPr/>
          </a:p>
          <a:p>
            <a:pPr indent="-342900" lvl="0" marL="411480" rtl="0" algn="l">
              <a:spcBef>
                <a:spcPts val="700"/>
              </a:spcBef>
              <a:spcAft>
                <a:spcPts val="0"/>
              </a:spcAft>
              <a:buSzPts val="2850"/>
              <a:buChar char="▪"/>
            </a:pPr>
            <a:r>
              <a:rPr lang="pt-PT"/>
              <a:t>Concorrência </a:t>
            </a:r>
            <a:endParaRPr/>
          </a:p>
          <a:p>
            <a:pPr indent="-342900" lvl="0" marL="411480" rtl="0" algn="l">
              <a:spcBef>
                <a:spcPts val="700"/>
              </a:spcBef>
              <a:spcAft>
                <a:spcPts val="0"/>
              </a:spcAft>
              <a:buSzPts val="2850"/>
              <a:buChar char="▪"/>
            </a:pPr>
            <a:r>
              <a:rPr lang="pt-PT"/>
              <a:t>Transparência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Arquitetura de Sistemas Distribuídos</a:t>
            </a:r>
            <a:endParaRPr/>
          </a:p>
        </p:txBody>
      </p:sp>
      <p:sp>
        <p:nvSpPr>
          <p:cNvPr id="166" name="Google Shape;166;p4"/>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161925" lvl="0" marL="411480" rtl="0" algn="l">
              <a:spcBef>
                <a:spcPts val="0"/>
              </a:spcBef>
              <a:spcAft>
                <a:spcPts val="0"/>
              </a:spcAft>
              <a:buSzPts val="2850"/>
              <a:buNone/>
            </a:pPr>
            <a:r>
              <a:t/>
            </a:r>
            <a:endParaRPr/>
          </a:p>
          <a:p>
            <a:pPr indent="-342900" lvl="0" marL="411480" rtl="0" algn="l">
              <a:spcBef>
                <a:spcPts val="700"/>
              </a:spcBef>
              <a:spcAft>
                <a:spcPts val="0"/>
              </a:spcAft>
              <a:buSzPts val="3040"/>
              <a:buChar char="▪"/>
            </a:pPr>
            <a:r>
              <a:rPr lang="pt-PT" sz="3200"/>
              <a:t>Definição</a:t>
            </a:r>
            <a:endParaRPr sz="3200"/>
          </a:p>
          <a:p>
            <a:pPr indent="-149860" lvl="0" marL="411480" rtl="0" algn="l">
              <a:spcBef>
                <a:spcPts val="700"/>
              </a:spcBef>
              <a:spcAft>
                <a:spcPts val="0"/>
              </a:spcAft>
              <a:buSzPts val="3040"/>
              <a:buNone/>
            </a:pPr>
            <a:r>
              <a:t/>
            </a:r>
            <a:endParaRPr sz="3200"/>
          </a:p>
          <a:p>
            <a:pPr indent="-342900" lvl="0" marL="411480" rtl="0" algn="l">
              <a:spcBef>
                <a:spcPts val="700"/>
              </a:spcBef>
              <a:spcAft>
                <a:spcPts val="0"/>
              </a:spcAft>
              <a:buSzPts val="3040"/>
              <a:buChar char="▪"/>
            </a:pPr>
            <a:r>
              <a:rPr lang="pt-PT" sz="3200"/>
              <a:t>Papéis de Processos em Sistemas Distribuídos</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Arquiteturas Típicas</a:t>
            </a:r>
            <a:endParaRPr/>
          </a:p>
        </p:txBody>
      </p:sp>
      <p:sp>
        <p:nvSpPr>
          <p:cNvPr id="172" name="Google Shape;172;p5"/>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161925" lvl="0" marL="411480" rtl="0" algn="l">
              <a:spcBef>
                <a:spcPts val="0"/>
              </a:spcBef>
              <a:spcAft>
                <a:spcPts val="0"/>
              </a:spcAft>
              <a:buSzPts val="2850"/>
              <a:buNone/>
            </a:pPr>
            <a:r>
              <a:t/>
            </a:r>
            <a:endParaRPr/>
          </a:p>
          <a:p>
            <a:pPr indent="-342900" lvl="0" marL="411480" rtl="0" algn="l">
              <a:spcBef>
                <a:spcPts val="700"/>
              </a:spcBef>
              <a:spcAft>
                <a:spcPts val="0"/>
              </a:spcAft>
              <a:buSzPts val="2850"/>
              <a:buChar char="▪"/>
            </a:pPr>
            <a:r>
              <a:rPr lang="pt-PT"/>
              <a:t>Cliente/Servidor</a:t>
            </a:r>
            <a:endParaRPr/>
          </a:p>
          <a:p>
            <a:pPr indent="-161925" lvl="0" marL="411480" rtl="0" algn="l">
              <a:spcBef>
                <a:spcPts val="700"/>
              </a:spcBef>
              <a:spcAft>
                <a:spcPts val="0"/>
              </a:spcAft>
              <a:buSzPts val="2850"/>
              <a:buNone/>
            </a:pPr>
            <a:r>
              <a:t/>
            </a:r>
            <a:endParaRPr/>
          </a:p>
          <a:p>
            <a:pPr indent="-342900" lvl="0" marL="411480" rtl="0" algn="l">
              <a:spcBef>
                <a:spcPts val="700"/>
              </a:spcBef>
              <a:spcAft>
                <a:spcPts val="0"/>
              </a:spcAft>
              <a:buSzPts val="2850"/>
              <a:buChar char="▪"/>
            </a:pPr>
            <a:r>
              <a:rPr lang="pt-PT"/>
              <a:t>Peer-to-Peer</a:t>
            </a:r>
            <a:endParaRPr/>
          </a:p>
          <a:p>
            <a:pPr indent="-161925" lvl="0" marL="411480" rtl="0" algn="l">
              <a:spcBef>
                <a:spcPts val="700"/>
              </a:spcBef>
              <a:spcAft>
                <a:spcPts val="0"/>
              </a:spcAft>
              <a:buSzPts val="2850"/>
              <a:buNone/>
            </a:pPr>
            <a:r>
              <a:t/>
            </a:r>
            <a:endParaRPr/>
          </a:p>
          <a:p>
            <a:pPr indent="-342900" lvl="0" marL="411480" rtl="0" algn="l">
              <a:spcBef>
                <a:spcPts val="700"/>
              </a:spcBef>
              <a:spcAft>
                <a:spcPts val="0"/>
              </a:spcAft>
              <a:buSzPts val="2850"/>
              <a:buChar char="▪"/>
            </a:pPr>
            <a:r>
              <a:rPr lang="pt-PT"/>
              <a:t>Híbrida</a:t>
            </a:r>
            <a:endParaRPr i="1"/>
          </a:p>
          <a:p>
            <a:pPr indent="0" lvl="1" marL="454914" rtl="0" algn="r">
              <a:spcBef>
                <a:spcPts val="360"/>
              </a:spcBef>
              <a:spcAft>
                <a:spcPts val="0"/>
              </a:spcAft>
              <a:buSzPts val="1620"/>
              <a:buNone/>
            </a:pPr>
            <a:r>
              <a:t/>
            </a:r>
            <a:endParaRPr i="1" sz="1800"/>
          </a:p>
          <a:p>
            <a:pPr indent="-137159" lvl="1" marL="740664" rtl="0" algn="l">
              <a:spcBef>
                <a:spcPts val="520"/>
              </a:spcBef>
              <a:spcAft>
                <a:spcPts val="0"/>
              </a:spcAft>
              <a:buSzPts val="234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6"/>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História do Sistemas Distribuídos</a:t>
            </a:r>
            <a:endParaRPr/>
          </a:p>
        </p:txBody>
      </p:sp>
      <p:sp>
        <p:nvSpPr>
          <p:cNvPr id="178" name="Google Shape;178;p6"/>
          <p:cNvSpPr txBox="1"/>
          <p:nvPr>
            <p:ph idx="1" type="body"/>
          </p:nvPr>
        </p:nvSpPr>
        <p:spPr>
          <a:xfrm>
            <a:off x="914400" y="1783560"/>
            <a:ext cx="7772400" cy="5074440"/>
          </a:xfrm>
          <a:prstGeom prst="rect">
            <a:avLst/>
          </a:prstGeom>
          <a:noFill/>
          <a:ln>
            <a:noFill/>
          </a:ln>
        </p:spPr>
        <p:txBody>
          <a:bodyPr anchorCtr="0" anchor="t" bIns="45700" lIns="91425" spcFirstLastPara="1" rIns="91425" wrap="square" tIns="45700">
            <a:normAutofit fontScale="77500" lnSpcReduction="20000"/>
          </a:bodyPr>
          <a:lstStyle/>
          <a:p>
            <a:pPr indent="-202644" lvl="0" marL="411480" rtl="0" algn="l">
              <a:spcBef>
                <a:spcPts val="0"/>
              </a:spcBef>
              <a:spcAft>
                <a:spcPts val="0"/>
              </a:spcAft>
              <a:buSzPct val="95000"/>
              <a:buNone/>
            </a:pPr>
            <a:r>
              <a:t/>
            </a:r>
            <a:endParaRPr/>
          </a:p>
          <a:p>
            <a:pPr indent="-342900" lvl="0" marL="411480" rtl="0" algn="l">
              <a:spcBef>
                <a:spcPts val="700"/>
              </a:spcBef>
              <a:spcAft>
                <a:spcPts val="0"/>
              </a:spcAft>
              <a:buSzPct val="95000"/>
              <a:buChar char="▪"/>
            </a:pPr>
            <a:r>
              <a:rPr b="1" lang="pt-PT"/>
              <a:t>Clusters</a:t>
            </a:r>
            <a:endParaRPr/>
          </a:p>
          <a:p>
            <a:pPr indent="-285750" lvl="1" marL="740664" rtl="0" algn="just">
              <a:spcBef>
                <a:spcPts val="403"/>
              </a:spcBef>
              <a:spcAft>
                <a:spcPts val="0"/>
              </a:spcAft>
              <a:buSzPct val="90000"/>
              <a:buChar char="🢭"/>
            </a:pPr>
            <a:r>
              <a:rPr lang="pt-PT"/>
              <a:t>Uma arquitetura de sistema </a:t>
            </a:r>
            <a:r>
              <a:rPr lang="pt-PT"/>
              <a:t>capaz de combinar</a:t>
            </a:r>
            <a:r>
              <a:rPr lang="pt-PT"/>
              <a:t> vários computadores para trabalharem em conjunto ou pode denominar o grupo em si de computadores combinados. </a:t>
            </a:r>
            <a:endParaRPr/>
          </a:p>
          <a:p>
            <a:pPr indent="-170592" lvl="1" marL="740664" rtl="0" algn="just">
              <a:spcBef>
                <a:spcPts val="403"/>
              </a:spcBef>
              <a:spcAft>
                <a:spcPts val="0"/>
              </a:spcAft>
              <a:buSzPct val="90000"/>
              <a:buNone/>
            </a:pPr>
            <a:r>
              <a:t/>
            </a:r>
            <a:endParaRPr/>
          </a:p>
          <a:p>
            <a:pPr indent="-228600" lvl="2" marL="996696" rtl="0" algn="just">
              <a:spcBef>
                <a:spcPts val="372"/>
              </a:spcBef>
              <a:spcAft>
                <a:spcPts val="0"/>
              </a:spcAft>
              <a:buSzPct val="100000"/>
              <a:buChar char="■"/>
            </a:pPr>
            <a:r>
              <a:rPr b="1" lang="pt-PT"/>
              <a:t>Alto Desempenho:</a:t>
            </a:r>
            <a:r>
              <a:rPr lang="pt-PT"/>
              <a:t> Foco em resolução de problemas em um curto espaço de tempo e que requer  uma enorme quantidade de processamento .</a:t>
            </a:r>
            <a:endParaRPr/>
          </a:p>
          <a:p>
            <a:pPr indent="-170592" lvl="1" marL="740664" rtl="0" algn="just">
              <a:spcBef>
                <a:spcPts val="403"/>
              </a:spcBef>
              <a:spcAft>
                <a:spcPts val="0"/>
              </a:spcAft>
              <a:buSzPct val="90000"/>
              <a:buNone/>
            </a:pPr>
            <a:r>
              <a:t/>
            </a:r>
            <a:endParaRPr/>
          </a:p>
          <a:p>
            <a:pPr indent="-228600" lvl="2" marL="996696" rtl="0" algn="just">
              <a:spcBef>
                <a:spcPts val="372"/>
              </a:spcBef>
              <a:spcAft>
                <a:spcPts val="0"/>
              </a:spcAft>
              <a:buSzPct val="100000"/>
              <a:buChar char="■"/>
            </a:pPr>
            <a:r>
              <a:rPr b="1" lang="pt-PT"/>
              <a:t>Alta Disponibilidade: </a:t>
            </a:r>
            <a:r>
              <a:rPr lang="pt-PT"/>
              <a:t>Foco é manter as aplicações sempre online.</a:t>
            </a:r>
            <a:endParaRPr/>
          </a:p>
          <a:p>
            <a:pPr indent="-170592" lvl="1" marL="740664" rtl="0" algn="just">
              <a:spcBef>
                <a:spcPts val="403"/>
              </a:spcBef>
              <a:spcAft>
                <a:spcPts val="0"/>
              </a:spcAft>
              <a:buSzPct val="90000"/>
              <a:buNone/>
            </a:pPr>
            <a:r>
              <a:t/>
            </a:r>
            <a:endParaRPr/>
          </a:p>
          <a:p>
            <a:pPr indent="-228600" lvl="2" marL="996696" rtl="0" algn="just">
              <a:spcBef>
                <a:spcPts val="372"/>
              </a:spcBef>
              <a:spcAft>
                <a:spcPts val="0"/>
              </a:spcAft>
              <a:buSzPct val="100000"/>
              <a:buChar char="■"/>
            </a:pPr>
            <a:r>
              <a:rPr b="1" lang="pt-PT"/>
              <a:t>Balanceamento de Carga: </a:t>
            </a:r>
            <a:r>
              <a:rPr lang="pt-PT"/>
              <a:t>Foco em dividir as tarefas entre os nós do cluster.</a:t>
            </a:r>
            <a:endParaRPr/>
          </a:p>
          <a:p>
            <a:pPr indent="0" lvl="2" marL="768096" rtl="0" algn="just">
              <a:spcBef>
                <a:spcPts val="372"/>
              </a:spcBef>
              <a:spcAft>
                <a:spcPts val="0"/>
              </a:spcAft>
              <a:buSzPct val="100000"/>
              <a:buNone/>
            </a:pPr>
            <a:r>
              <a:t/>
            </a:r>
            <a:endParaRPr/>
          </a:p>
          <a:p>
            <a:pPr indent="0" lvl="1" marL="454914" rtl="0" algn="r">
              <a:spcBef>
                <a:spcPts val="310"/>
              </a:spcBef>
              <a:spcAft>
                <a:spcPts val="0"/>
              </a:spcAft>
              <a:buSzPct val="90000"/>
              <a:buNone/>
            </a:pPr>
            <a:r>
              <a:rPr lang="pt-PT" sz="2000"/>
              <a:t>Dicionário do Programador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b="1" lang="pt-PT"/>
              <a:t>Cluster</a:t>
            </a:r>
            <a:endParaRPr/>
          </a:p>
        </p:txBody>
      </p:sp>
      <p:sp>
        <p:nvSpPr>
          <p:cNvPr id="184" name="Google Shape;184;p7"/>
          <p:cNvSpPr txBox="1"/>
          <p:nvPr>
            <p:ph idx="1" type="body"/>
          </p:nvPr>
        </p:nvSpPr>
        <p:spPr>
          <a:xfrm>
            <a:off x="395536" y="1783560"/>
            <a:ext cx="8424936" cy="5029816"/>
          </a:xfrm>
          <a:prstGeom prst="rect">
            <a:avLst/>
          </a:prstGeom>
          <a:noFill/>
          <a:ln>
            <a:noFill/>
          </a:ln>
        </p:spPr>
        <p:txBody>
          <a:bodyPr anchorCtr="0" anchor="t" bIns="45700" lIns="91425" spcFirstLastPara="1" rIns="91425" wrap="square" tIns="45700">
            <a:normAutofit/>
          </a:bodyPr>
          <a:lstStyle/>
          <a:p>
            <a:pPr indent="0" lvl="0" marL="68580" rtl="0" algn="just">
              <a:spcBef>
                <a:spcPts val="0"/>
              </a:spcBef>
              <a:spcAft>
                <a:spcPts val="0"/>
              </a:spcAft>
              <a:buSzPts val="2660"/>
              <a:buNone/>
            </a:pPr>
            <a:r>
              <a:rPr lang="pt-PT" sz="2800"/>
              <a:t>A era dos Orquestradores:</a:t>
            </a:r>
            <a:endParaRPr/>
          </a:p>
          <a:p>
            <a:pPr indent="-342900" lvl="0" marL="411480" rtl="0" algn="just">
              <a:spcBef>
                <a:spcPts val="700"/>
              </a:spcBef>
              <a:spcAft>
                <a:spcPts val="0"/>
              </a:spcAft>
              <a:buSzPts val="2660"/>
              <a:buChar char="▪"/>
            </a:pPr>
            <a:r>
              <a:rPr lang="pt-PT" sz="2800"/>
              <a:t>Openshift</a:t>
            </a:r>
            <a:endParaRPr/>
          </a:p>
          <a:p>
            <a:pPr indent="-342900" lvl="0" marL="411480" rtl="0" algn="just">
              <a:spcBef>
                <a:spcPts val="700"/>
              </a:spcBef>
              <a:spcAft>
                <a:spcPts val="0"/>
              </a:spcAft>
              <a:buSzPts val="2660"/>
              <a:buChar char="▪"/>
            </a:pPr>
            <a:r>
              <a:rPr lang="pt-PT" sz="2800"/>
              <a:t>Apache Mesos</a:t>
            </a:r>
            <a:endParaRPr/>
          </a:p>
          <a:p>
            <a:pPr indent="-342900" lvl="0" marL="411480" rtl="0" algn="just">
              <a:spcBef>
                <a:spcPts val="700"/>
              </a:spcBef>
              <a:spcAft>
                <a:spcPts val="0"/>
              </a:spcAft>
              <a:buSzPts val="2660"/>
              <a:buChar char="▪"/>
            </a:pPr>
            <a:r>
              <a:rPr lang="pt-PT" sz="2800"/>
              <a:t>Marathon</a:t>
            </a:r>
            <a:endParaRPr/>
          </a:p>
          <a:p>
            <a:pPr indent="-342900" lvl="0" marL="411480" rtl="0" algn="just">
              <a:spcBef>
                <a:spcPts val="700"/>
              </a:spcBef>
              <a:spcAft>
                <a:spcPts val="0"/>
              </a:spcAft>
              <a:buSzPts val="2660"/>
              <a:buChar char="▪"/>
            </a:pPr>
            <a:r>
              <a:rPr lang="pt-PT" sz="2800"/>
              <a:t>Kubenetes</a:t>
            </a:r>
            <a:endParaRPr/>
          </a:p>
          <a:p>
            <a:pPr indent="-342900" lvl="0" marL="411480" rtl="0" algn="just">
              <a:spcBef>
                <a:spcPts val="700"/>
              </a:spcBef>
              <a:spcAft>
                <a:spcPts val="0"/>
              </a:spcAft>
              <a:buSzPts val="2660"/>
              <a:buChar char="▪"/>
            </a:pPr>
            <a:r>
              <a:rPr lang="pt-PT" sz="2800"/>
              <a:t>Docker Swarm</a:t>
            </a:r>
            <a:endParaRPr/>
          </a:p>
          <a:p>
            <a:pPr indent="-342900" lvl="0" marL="411480" rtl="0" algn="just">
              <a:spcBef>
                <a:spcPts val="700"/>
              </a:spcBef>
              <a:spcAft>
                <a:spcPts val="0"/>
              </a:spcAft>
              <a:buSzPts val="2660"/>
              <a:buChar char="▪"/>
            </a:pPr>
            <a:r>
              <a:rPr lang="pt-PT" sz="2800"/>
              <a:t>Univa Grid Engine</a:t>
            </a:r>
            <a:endParaRPr/>
          </a:p>
          <a:p>
            <a:pPr indent="-342900" lvl="0" marL="411480" rtl="0" algn="just">
              <a:spcBef>
                <a:spcPts val="700"/>
              </a:spcBef>
              <a:spcAft>
                <a:spcPts val="0"/>
              </a:spcAft>
              <a:buSzPts val="2660"/>
              <a:buChar char="▪"/>
            </a:pPr>
            <a:r>
              <a:rPr lang="pt-PT" sz="2800"/>
              <a:t>Amazon ECS</a:t>
            </a:r>
            <a:endParaRPr/>
          </a:p>
          <a:p>
            <a:pPr indent="-342900" lvl="0" marL="411480" rtl="0" algn="just">
              <a:spcBef>
                <a:spcPts val="700"/>
              </a:spcBef>
              <a:spcAft>
                <a:spcPts val="0"/>
              </a:spcAft>
              <a:buSzPts val="2660"/>
              <a:buChar char="▪"/>
            </a:pPr>
            <a:r>
              <a:rPr lang="pt-PT" sz="2800"/>
              <a:t>Google Borg </a:t>
            </a:r>
            <a:r>
              <a:rPr i="1" lang="pt-PT" sz="2800"/>
              <a:t>(Antigo)</a:t>
            </a:r>
            <a:endParaRPr/>
          </a:p>
          <a:p>
            <a:pPr indent="-173990" lvl="0" marL="411480" rtl="0" algn="just">
              <a:spcBef>
                <a:spcPts val="700"/>
              </a:spcBef>
              <a:spcAft>
                <a:spcPts val="0"/>
              </a:spcAft>
              <a:buSzPts val="2660"/>
              <a:buNone/>
            </a:pPr>
            <a:r>
              <a:t/>
            </a:r>
            <a:endParaRPr sz="2800"/>
          </a:p>
          <a:p>
            <a:pPr indent="-173990" lvl="0" marL="411480" rtl="0" algn="just">
              <a:spcBef>
                <a:spcPts val="700"/>
              </a:spcBef>
              <a:spcAft>
                <a:spcPts val="0"/>
              </a:spcAft>
              <a:buSzPts val="2660"/>
              <a:buNone/>
            </a:pPr>
            <a:r>
              <a:t/>
            </a: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8"/>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História do Sistemas Distribuídos</a:t>
            </a:r>
            <a:endParaRPr/>
          </a:p>
        </p:txBody>
      </p:sp>
      <p:sp>
        <p:nvSpPr>
          <p:cNvPr id="190" name="Google Shape;190;p8"/>
          <p:cNvSpPr txBox="1"/>
          <p:nvPr>
            <p:ph idx="1" type="body"/>
          </p:nvPr>
        </p:nvSpPr>
        <p:spPr>
          <a:xfrm>
            <a:off x="914400" y="1783560"/>
            <a:ext cx="7772400" cy="5074440"/>
          </a:xfrm>
          <a:prstGeom prst="rect">
            <a:avLst/>
          </a:prstGeom>
          <a:noFill/>
          <a:ln>
            <a:noFill/>
          </a:ln>
        </p:spPr>
        <p:txBody>
          <a:bodyPr anchorCtr="0" anchor="t" bIns="45700" lIns="91425" spcFirstLastPara="1" rIns="91425" wrap="square" tIns="45700">
            <a:normAutofit fontScale="85000" lnSpcReduction="20000"/>
          </a:bodyPr>
          <a:lstStyle/>
          <a:p>
            <a:pPr indent="-189071" lvl="0" marL="411480" rtl="0" algn="l">
              <a:spcBef>
                <a:spcPts val="0"/>
              </a:spcBef>
              <a:spcAft>
                <a:spcPts val="0"/>
              </a:spcAft>
              <a:buSzPct val="95000"/>
              <a:buNone/>
            </a:pPr>
            <a:r>
              <a:t/>
            </a:r>
            <a:endParaRPr/>
          </a:p>
          <a:p>
            <a:pPr indent="-342900" lvl="0" marL="411480" rtl="0" algn="l">
              <a:spcBef>
                <a:spcPts val="700"/>
              </a:spcBef>
              <a:spcAft>
                <a:spcPts val="0"/>
              </a:spcAft>
              <a:buSzPct val="95000"/>
              <a:buChar char="▪"/>
            </a:pPr>
            <a:r>
              <a:rPr b="1" lang="pt-PT"/>
              <a:t>IOT</a:t>
            </a:r>
            <a:endParaRPr/>
          </a:p>
          <a:p>
            <a:pPr indent="-285750" lvl="1" marL="740664" rtl="0" algn="just">
              <a:spcBef>
                <a:spcPts val="442"/>
              </a:spcBef>
              <a:spcAft>
                <a:spcPts val="0"/>
              </a:spcAft>
              <a:buSzPct val="90000"/>
              <a:buChar char="🢭"/>
            </a:pPr>
            <a:r>
              <a:rPr lang="pt-PT"/>
              <a:t>Internet das coisas é um conceito que se refere à interconexão digital de objetos cotidianos com a internet, conexão dos objetos mais do que das pessoas. Em outras palavras, a internet das coisas nada mais é que uma rede de objetos físicos capaz de reunir e de transmitir dados.</a:t>
            </a:r>
            <a:endParaRPr/>
          </a:p>
          <a:p>
            <a:pPr indent="-159448" lvl="1" marL="740664" rtl="0" algn="just">
              <a:spcBef>
                <a:spcPts val="442"/>
              </a:spcBef>
              <a:spcAft>
                <a:spcPts val="0"/>
              </a:spcAft>
              <a:buSzPct val="90000"/>
              <a:buNone/>
            </a:pPr>
            <a:r>
              <a:t/>
            </a:r>
            <a:endParaRPr/>
          </a:p>
          <a:p>
            <a:pPr indent="-285750" lvl="1" marL="740664" rtl="0" algn="just">
              <a:spcBef>
                <a:spcPts val="442"/>
              </a:spcBef>
              <a:spcAft>
                <a:spcPts val="0"/>
              </a:spcAft>
              <a:buSzPct val="90000"/>
              <a:buChar char="🢭"/>
            </a:pPr>
            <a:r>
              <a:rPr lang="pt-PT"/>
              <a:t>Hoje temos muitos dispositivos de diferentes sistemas que precisam sempre estar conectados na rede.</a:t>
            </a:r>
            <a:endParaRPr/>
          </a:p>
          <a:p>
            <a:pPr indent="-159448" lvl="1" marL="740664" rtl="0" algn="just">
              <a:spcBef>
                <a:spcPts val="442"/>
              </a:spcBef>
              <a:spcAft>
                <a:spcPts val="0"/>
              </a:spcAft>
              <a:buSzPct val="90000"/>
              <a:buNone/>
            </a:pPr>
            <a:r>
              <a:t/>
            </a:r>
            <a:endParaRPr/>
          </a:p>
          <a:p>
            <a:pPr indent="-285750" lvl="1" marL="740664" rtl="0" algn="just">
              <a:spcBef>
                <a:spcPts val="442"/>
              </a:spcBef>
              <a:spcAft>
                <a:spcPts val="0"/>
              </a:spcAft>
              <a:buSzPct val="90000"/>
              <a:buChar char="🢭"/>
            </a:pPr>
            <a:r>
              <a:rPr b="1" lang="pt-PT"/>
              <a:t>Sistemas Distribuídos </a:t>
            </a:r>
            <a:r>
              <a:rPr lang="pt-PT"/>
              <a:t>é mais do que uma tecnologia, é uma necessidade.</a:t>
            </a:r>
            <a:endParaRPr/>
          </a:p>
          <a:p>
            <a:pPr indent="-159448" lvl="1" marL="740664" rtl="0" algn="just">
              <a:spcBef>
                <a:spcPts val="442"/>
              </a:spcBef>
              <a:spcAft>
                <a:spcPts val="0"/>
              </a:spcAft>
              <a:buSzPct val="90000"/>
              <a:buNone/>
            </a:pPr>
            <a:r>
              <a:t/>
            </a:r>
            <a:endParaRPr/>
          </a:p>
          <a:p>
            <a:pPr indent="-159448" lvl="1" marL="740664" rtl="0" algn="just">
              <a:spcBef>
                <a:spcPts val="442"/>
              </a:spcBef>
              <a:spcAft>
                <a:spcPts val="0"/>
              </a:spcAft>
              <a:buSzPct val="90000"/>
              <a:buNone/>
            </a:pPr>
            <a:r>
              <a:t/>
            </a:r>
            <a:endParaRPr/>
          </a:p>
          <a:p>
            <a:pPr indent="0" lvl="1" marL="454914" rtl="0" algn="r">
              <a:spcBef>
                <a:spcPts val="340"/>
              </a:spcBef>
              <a:spcAft>
                <a:spcPts val="0"/>
              </a:spcAft>
              <a:buSzPct val="90000"/>
              <a:buNone/>
            </a:pPr>
            <a:r>
              <a:rPr lang="pt-PT" sz="2000"/>
              <a:t>wikipedia.com</a:t>
            </a:r>
            <a:endParaRPr/>
          </a:p>
          <a:p>
            <a:pPr indent="-159448" lvl="1" marL="740664" rtl="0" algn="just">
              <a:spcBef>
                <a:spcPts val="442"/>
              </a:spcBef>
              <a:spcAft>
                <a:spcPts val="0"/>
              </a:spcAft>
              <a:buSzPct val="90000"/>
              <a:buNone/>
            </a:pPr>
            <a:r>
              <a:t/>
            </a:r>
            <a:endParaRPr i="1"/>
          </a:p>
          <a:p>
            <a:pPr indent="0" lvl="1" marL="454914" rtl="0" algn="r">
              <a:spcBef>
                <a:spcPts val="306"/>
              </a:spcBef>
              <a:spcAft>
                <a:spcPts val="0"/>
              </a:spcAft>
              <a:buSzPct val="90000"/>
              <a:buNone/>
            </a:pPr>
            <a:r>
              <a:t/>
            </a:r>
            <a:endParaRPr i="1" sz="1800"/>
          </a:p>
          <a:p>
            <a:pPr indent="-159448" lvl="1" marL="740664" rtl="0" algn="l">
              <a:spcBef>
                <a:spcPts val="442"/>
              </a:spcBef>
              <a:spcAft>
                <a:spcPts val="0"/>
              </a:spcAft>
              <a:buSzPct val="9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9"/>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Exemplo de Sistemas Distribuídos</a:t>
            </a:r>
            <a:endParaRPr/>
          </a:p>
        </p:txBody>
      </p:sp>
      <p:sp>
        <p:nvSpPr>
          <p:cNvPr id="196" name="Google Shape;196;p9"/>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161925" lvl="0" marL="411480" rtl="0" algn="l">
              <a:spcBef>
                <a:spcPts val="0"/>
              </a:spcBef>
              <a:spcAft>
                <a:spcPts val="0"/>
              </a:spcAft>
              <a:buSzPts val="2850"/>
              <a:buNone/>
            </a:pPr>
            <a:r>
              <a:t/>
            </a:r>
            <a:endParaRPr/>
          </a:p>
          <a:p>
            <a:pPr indent="-342900" lvl="0" marL="411480" rtl="0" algn="l">
              <a:spcBef>
                <a:spcPts val="700"/>
              </a:spcBef>
              <a:spcAft>
                <a:spcPts val="0"/>
              </a:spcAft>
              <a:buSzPts val="2850"/>
              <a:buChar char="▪"/>
            </a:pPr>
            <a:r>
              <a:rPr lang="pt-PT"/>
              <a:t>Blockchain</a:t>
            </a:r>
            <a:endParaRPr/>
          </a:p>
          <a:p>
            <a:pPr indent="-285750" lvl="1" marL="740664" rtl="0" algn="just">
              <a:spcBef>
                <a:spcPts val="520"/>
              </a:spcBef>
              <a:spcAft>
                <a:spcPts val="0"/>
              </a:spcAft>
              <a:buSzPts val="2340"/>
              <a:buChar char="🢭"/>
            </a:pPr>
            <a:r>
              <a:rPr i="1" lang="pt-PT"/>
              <a:t>“Ele pode ser descrito como uma rede de registros de informações distribuídos que sofrem alterações através de blocos de transações protegidas por criptografia, conectados uns aos outros, e que não podem ser alterados ou excluídos depois de sua verificação.”</a:t>
            </a:r>
            <a:endParaRPr/>
          </a:p>
          <a:p>
            <a:pPr indent="-137159" lvl="1" marL="740664" rtl="0" algn="l">
              <a:spcBef>
                <a:spcPts val="520"/>
              </a:spcBef>
              <a:spcAft>
                <a:spcPts val="0"/>
              </a:spcAft>
              <a:buSzPts val="2340"/>
              <a:buNone/>
            </a:pPr>
            <a:r>
              <a:t/>
            </a:r>
            <a:endParaRPr i="1"/>
          </a:p>
          <a:p>
            <a:pPr indent="0" lvl="1" marL="454914" rtl="0" algn="r">
              <a:spcBef>
                <a:spcPts val="360"/>
              </a:spcBef>
              <a:spcAft>
                <a:spcPts val="0"/>
              </a:spcAft>
              <a:buSzPts val="1620"/>
              <a:buNone/>
            </a:pPr>
            <a:r>
              <a:rPr i="1" lang="pt-PT" sz="1800"/>
              <a:t>exame.com</a:t>
            </a:r>
            <a:endParaRPr/>
          </a:p>
          <a:p>
            <a:pPr indent="-137159" lvl="1" marL="740664" rtl="0" algn="l">
              <a:spcBef>
                <a:spcPts val="520"/>
              </a:spcBef>
              <a:spcAft>
                <a:spcPts val="0"/>
              </a:spcAft>
              <a:buSzPts val="234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etrô">
  <a:themeElements>
    <a:clrScheme name="Metrô">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2022-07-30T00:10:36Z</dcterms:created>
  <dc:creator>Tais Prado</dc:creator>
</cp:coreProperties>
</file>