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42">
          <p15:clr>
            <a:srgbClr val="A4A3A4"/>
          </p15:clr>
        </p15:guide>
        <p15:guide id="2" pos="3902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bNTWBM1t+skb+jy4c8BGLafI0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42" orient="horz"/>
        <p:guide pos="39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4706911" y="1700213"/>
            <a:ext cx="664530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6000"/>
              <a:buFont typeface="Calibri"/>
              <a:buNone/>
              <a:defRPr sz="6000">
                <a:solidFill>
                  <a:srgbClr val="8779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4706911" y="4099368"/>
            <a:ext cx="664530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7474"/>
              </a:buClr>
              <a:buSzPts val="2400"/>
              <a:buNone/>
              <a:defRPr sz="2400">
                <a:solidFill>
                  <a:srgbClr val="F4747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 b="0" l="14281" r="0" t="0"/>
          <a:stretch/>
        </p:blipFill>
        <p:spPr>
          <a:xfrm>
            <a:off x="0" y="464695"/>
            <a:ext cx="617802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836613" y="117009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6000"/>
              <a:buFont typeface="Calibri"/>
              <a:buNone/>
              <a:defRPr sz="6000">
                <a:solidFill>
                  <a:srgbClr val="8779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836613" y="404981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7474"/>
              </a:buClr>
              <a:buSzPts val="2400"/>
              <a:buNone/>
              <a:defRPr sz="2400">
                <a:solidFill>
                  <a:srgbClr val="F4747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" name="Google Shape;2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088062">
            <a:off x="5226404" y="1455578"/>
            <a:ext cx="1457204" cy="150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4400"/>
              <a:buFont typeface="Calibri"/>
              <a:buNone/>
              <a:defRPr>
                <a:solidFill>
                  <a:srgbClr val="8779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13"/>
          <p:cNvPicPr preferRelativeResize="0"/>
          <p:nvPr/>
        </p:nvPicPr>
        <p:blipFill rotWithShape="1">
          <a:blip r:embed="rId2">
            <a:alphaModFix/>
          </a:blip>
          <a:srcRect b="0" l="72958" r="0" t="0"/>
          <a:stretch/>
        </p:blipFill>
        <p:spPr>
          <a:xfrm>
            <a:off x="-12879" y="0"/>
            <a:ext cx="1208454" cy="19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4706911" y="1700213"/>
            <a:ext cx="664530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6000"/>
              <a:buFont typeface="Calibri"/>
              <a:buNone/>
            </a:pPr>
            <a:r>
              <a:rPr lang="pt-BR"/>
              <a:t>Planejamento de Testes</a:t>
            </a:r>
            <a:endParaRPr/>
          </a:p>
        </p:txBody>
      </p:sp>
      <p:sp>
        <p:nvSpPr>
          <p:cNvPr id="44" name="Google Shape;44;p1"/>
          <p:cNvSpPr txBox="1"/>
          <p:nvPr>
            <p:ph idx="1" type="subTitle"/>
          </p:nvPr>
        </p:nvSpPr>
        <p:spPr>
          <a:xfrm>
            <a:off x="4839011" y="4087818"/>
            <a:ext cx="66453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7474"/>
              </a:buClr>
              <a:buSzPts val="1400"/>
              <a:buNone/>
            </a:pPr>
            <a:r>
              <a:rPr lang="pt-BR" sz="1700"/>
              <a:t>Karine Lucion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836613" y="117009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6000"/>
              <a:buFont typeface="Calibri"/>
              <a:buNone/>
            </a:pPr>
            <a:r>
              <a:rPr lang="pt-BR"/>
              <a:t>O QUE EU VOU TESTAR?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836613" y="404981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85750" lvl="0" marL="3314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474"/>
              </a:buClr>
              <a:buSzPts val="2000"/>
              <a:buFont typeface="Arial"/>
              <a:buChar char="•"/>
            </a:pPr>
            <a:r>
              <a:rPr lang="pt-BR" sz="1400">
                <a:solidFill>
                  <a:srgbClr val="F47474"/>
                </a:solidFill>
              </a:rPr>
              <a:t>Quais são os requisitos funcionais e não-funcionais?</a:t>
            </a:r>
            <a:endParaRPr sz="1400">
              <a:solidFill>
                <a:srgbClr val="F47474"/>
              </a:solidFill>
            </a:endParaRPr>
          </a:p>
          <a:p>
            <a:pPr indent="-1968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474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47474"/>
              </a:solidFill>
            </a:endParaRPr>
          </a:p>
          <a:p>
            <a:pPr indent="-285750" lvl="0" marL="3314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474"/>
              </a:buClr>
              <a:buSzPts val="2000"/>
              <a:buFont typeface="Arial"/>
              <a:buChar char="•"/>
            </a:pPr>
            <a:r>
              <a:rPr lang="pt-BR" sz="1400">
                <a:solidFill>
                  <a:srgbClr val="F47474"/>
                </a:solidFill>
              </a:rPr>
              <a:t>Qual a linguagem? Possui banco? Web, desktop ou mobile?</a:t>
            </a:r>
            <a:endParaRPr sz="1400">
              <a:solidFill>
                <a:srgbClr val="F47474"/>
              </a:solidFill>
            </a:endParaRPr>
          </a:p>
          <a:p>
            <a:pPr indent="-1968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474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47474"/>
              </a:solidFill>
            </a:endParaRPr>
          </a:p>
          <a:p>
            <a:pPr indent="-285750" lvl="0" marL="33147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7474"/>
              </a:buClr>
              <a:buSzPts val="2000"/>
              <a:buFont typeface="Arial"/>
              <a:buChar char="•"/>
            </a:pPr>
            <a:r>
              <a:rPr lang="pt-BR" sz="1400">
                <a:solidFill>
                  <a:srgbClr val="F47474"/>
                </a:solidFill>
              </a:rPr>
              <a:t>Quais são os objetivo(s) da aplicação?</a:t>
            </a:r>
            <a:endParaRPr sz="1400">
              <a:solidFill>
                <a:srgbClr val="F47474"/>
              </a:solidFill>
            </a:endParaRPr>
          </a:p>
          <a:p>
            <a:pPr indent="-1968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7474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4747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type="title"/>
          </p:nvPr>
        </p:nvSpPr>
        <p:spPr>
          <a:xfrm>
            <a:off x="86741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4400"/>
              <a:buFont typeface="Calibri"/>
              <a:buNone/>
            </a:pPr>
            <a:r>
              <a:rPr lang="pt-BR"/>
              <a:t>O QUE EU VOU TESTAR?</a:t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4377005" y="3246480"/>
            <a:ext cx="252000" cy="252000"/>
          </a:xfrm>
          <a:custGeom>
            <a:rect b="b" l="l" r="r" t="t"/>
            <a:pathLst>
              <a:path extrusionOk="0" h="64" w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867144" y="3207295"/>
            <a:ext cx="3537166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Cadastro de usuários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867144" y="3602366"/>
            <a:ext cx="3537166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Login e autenticação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867144" y="3995982"/>
            <a:ext cx="3537166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Listagem de produtos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3"/>
          <p:cNvCxnSpPr/>
          <p:nvPr/>
        </p:nvCxnSpPr>
        <p:spPr>
          <a:xfrm>
            <a:off x="867135" y="3133181"/>
            <a:ext cx="4726305" cy="10160"/>
          </a:xfrm>
          <a:prstGeom prst="straightConnector1">
            <a:avLst/>
          </a:prstGeom>
          <a:noFill/>
          <a:ln cap="flat" cmpd="sng" w="9525">
            <a:solidFill>
              <a:srgbClr val="F4747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3"/>
          <p:cNvSpPr/>
          <p:nvPr/>
        </p:nvSpPr>
        <p:spPr>
          <a:xfrm>
            <a:off x="867093" y="1496328"/>
            <a:ext cx="10641012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Serão realizados testes na API e a interface de um e-commerce.</a:t>
            </a:r>
            <a:endParaRPr b="0" i="0" sz="20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1045210" y="2625725"/>
            <a:ext cx="312610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2560"/>
              <a:buFont typeface="Calibri"/>
              <a:buNone/>
            </a:pPr>
            <a:r>
              <a:rPr b="0" i="0" lang="pt-BR" sz="2560" u="none" cap="none" strike="noStrike">
                <a:solidFill>
                  <a:srgbClr val="877969"/>
                </a:solidFill>
                <a:latin typeface="Calibri"/>
                <a:ea typeface="Calibri"/>
                <a:cs typeface="Calibri"/>
                <a:sym typeface="Calibri"/>
              </a:rPr>
              <a:t>Requisitos funcionais</a:t>
            </a:r>
            <a:endParaRPr b="0" i="0" sz="2560" u="none" cap="none" strike="noStrike">
              <a:solidFill>
                <a:srgbClr val="877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6262739" y="3164750"/>
            <a:ext cx="3537166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Segurança 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6235434" y="3602366"/>
            <a:ext cx="3537166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Responsividade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6262739" y="3990902"/>
            <a:ext cx="3537166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Armazenamento em Banco de dados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3"/>
          <p:cNvCxnSpPr/>
          <p:nvPr/>
        </p:nvCxnSpPr>
        <p:spPr>
          <a:xfrm>
            <a:off x="6262730" y="3133181"/>
            <a:ext cx="4474210" cy="10160"/>
          </a:xfrm>
          <a:prstGeom prst="straightConnector1">
            <a:avLst/>
          </a:prstGeom>
          <a:noFill/>
          <a:ln cap="flat" cmpd="sng" w="9525">
            <a:solidFill>
              <a:srgbClr val="F4747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3"/>
          <p:cNvSpPr/>
          <p:nvPr/>
        </p:nvSpPr>
        <p:spPr>
          <a:xfrm>
            <a:off x="6440805" y="2625725"/>
            <a:ext cx="312610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2240"/>
              <a:buFont typeface="Calibri"/>
              <a:buNone/>
            </a:pPr>
            <a:r>
              <a:rPr b="0" i="0" lang="pt-BR" sz="2240" u="none" cap="none" strike="noStrike">
                <a:solidFill>
                  <a:srgbClr val="877969"/>
                </a:solidFill>
                <a:latin typeface="Calibri"/>
                <a:ea typeface="Calibri"/>
                <a:cs typeface="Calibri"/>
                <a:sym typeface="Calibri"/>
              </a:rPr>
              <a:t>Requisitos não funcionais</a:t>
            </a:r>
            <a:endParaRPr b="0" i="0" sz="2240" u="none" cap="none" strike="noStrike">
              <a:solidFill>
                <a:srgbClr val="877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867144" y="4435402"/>
            <a:ext cx="3537166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Listagem de produtos por categoria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867144" y="4933877"/>
            <a:ext cx="3537166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Listagem individual do produto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867144" y="5382822"/>
            <a:ext cx="3537166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Carrinho de compras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867144" y="5824782"/>
            <a:ext cx="3537166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Finalização da compra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4377005" y="3689075"/>
            <a:ext cx="252000" cy="252000"/>
          </a:xfrm>
          <a:custGeom>
            <a:rect b="b" l="l" r="r" t="t"/>
            <a:pathLst>
              <a:path extrusionOk="0" h="64" w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377005" y="4075155"/>
            <a:ext cx="252000" cy="252000"/>
          </a:xfrm>
          <a:custGeom>
            <a:rect b="b" l="l" r="r" t="t"/>
            <a:pathLst>
              <a:path extrusionOk="0" h="64" w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4377005" y="4525370"/>
            <a:ext cx="252000" cy="252000"/>
          </a:xfrm>
          <a:custGeom>
            <a:rect b="b" l="l" r="r" t="t"/>
            <a:pathLst>
              <a:path extrusionOk="0" h="64" w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4377005" y="5017495"/>
            <a:ext cx="252000" cy="252000"/>
          </a:xfrm>
          <a:custGeom>
            <a:rect b="b" l="l" r="r" t="t"/>
            <a:pathLst>
              <a:path extrusionOk="0" h="64" w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377005" y="5474060"/>
            <a:ext cx="252000" cy="252000"/>
          </a:xfrm>
          <a:custGeom>
            <a:rect b="b" l="l" r="r" t="t"/>
            <a:pathLst>
              <a:path extrusionOk="0" h="64" w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4377005" y="5906495"/>
            <a:ext cx="252000" cy="252000"/>
          </a:xfrm>
          <a:custGeom>
            <a:rect b="b" l="l" r="r" t="t"/>
            <a:pathLst>
              <a:path extrusionOk="0" h="64" w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0135185" y="3248385"/>
            <a:ext cx="252000" cy="252000"/>
          </a:xfrm>
          <a:custGeom>
            <a:rect b="b" l="l" r="r" t="t"/>
            <a:pathLst>
              <a:path extrusionOk="0" h="64" w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0135185" y="4074520"/>
            <a:ext cx="252000" cy="252000"/>
          </a:xfrm>
          <a:custGeom>
            <a:rect b="b" l="l" r="r" t="t"/>
            <a:pathLst>
              <a:path extrusionOk="0" h="64" w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10135185" y="3685900"/>
            <a:ext cx="252000" cy="252000"/>
          </a:xfrm>
          <a:custGeom>
            <a:rect b="b" l="l" r="r" t="t"/>
            <a:pathLst>
              <a:path extrusionOk="0" h="64" w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4400"/>
              <a:buFont typeface="Calibri"/>
              <a:buNone/>
            </a:pPr>
            <a:r>
              <a:rPr lang="pt-BR"/>
              <a:t>O QUE EU VOU TESTAR?</a:t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1005205" y="2503170"/>
            <a:ext cx="271399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endParaRPr b="0" i="0" sz="18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1005482" y="2816370"/>
            <a:ext cx="264320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0" i="1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backend </a:t>
            </a: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da aplicação é desenvolvida com a linguagem JAVA utilizando o framework SpringBoot.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frontend é desenvolvido com a linguagem TypeScript utilizando o framework React.  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4686935" y="2503170"/>
            <a:ext cx="2730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BANCO</a:t>
            </a:r>
            <a:endParaRPr b="0" i="0" sz="18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4774356" y="2816370"/>
            <a:ext cx="2643206" cy="5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Terá integração com o banco de dados Postgres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8315325" y="2503170"/>
            <a:ext cx="2730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18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8402746" y="2816370"/>
            <a:ext cx="2643206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Possibilitar a compra de um ou mais produtos cadastrados.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4"/>
          <p:cNvCxnSpPr/>
          <p:nvPr/>
        </p:nvCxnSpPr>
        <p:spPr>
          <a:xfrm flipH="1">
            <a:off x="4175485" y="2171791"/>
            <a:ext cx="1270" cy="3562350"/>
          </a:xfrm>
          <a:prstGeom prst="straightConnector1">
            <a:avLst/>
          </a:prstGeom>
          <a:noFill/>
          <a:ln cap="flat" cmpd="sng" w="9525">
            <a:solidFill>
              <a:srgbClr val="F4747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4"/>
          <p:cNvCxnSpPr/>
          <p:nvPr/>
        </p:nvCxnSpPr>
        <p:spPr>
          <a:xfrm flipH="1">
            <a:off x="7673065" y="2171791"/>
            <a:ext cx="1270" cy="3562350"/>
          </a:xfrm>
          <a:prstGeom prst="straightConnector1">
            <a:avLst/>
          </a:prstGeom>
          <a:noFill/>
          <a:ln cap="flat" cmpd="sng" w="9525">
            <a:solidFill>
              <a:srgbClr val="F4747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836613" y="117009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6000"/>
              <a:buFont typeface="Calibri"/>
              <a:buNone/>
            </a:pPr>
            <a:r>
              <a:rPr lang="pt-BR"/>
              <a:t>COMO EU VOU TESTAR?</a:t>
            </a:r>
            <a:endParaRPr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836613" y="404981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314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474"/>
              </a:buClr>
              <a:buSzPts val="2000"/>
              <a:buChar char="•"/>
            </a:pPr>
            <a:r>
              <a:rPr lang="pt-BR" sz="1400">
                <a:solidFill>
                  <a:srgbClr val="F47474"/>
                </a:solidFill>
              </a:rPr>
              <a:t>Técnica e tipo de teste</a:t>
            </a:r>
            <a:endParaRPr sz="1400">
              <a:solidFill>
                <a:srgbClr val="F47474"/>
              </a:solidFill>
            </a:endParaRPr>
          </a:p>
          <a:p>
            <a:pPr indent="-285750" lvl="0" marL="33147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7474"/>
              </a:buClr>
              <a:buSzPts val="2000"/>
              <a:buChar char="•"/>
            </a:pPr>
            <a:r>
              <a:rPr lang="pt-BR" sz="1400">
                <a:solidFill>
                  <a:srgbClr val="F47474"/>
                </a:solidFill>
              </a:rPr>
              <a:t>Definição de um roteiro</a:t>
            </a:r>
            <a:endParaRPr sz="1400">
              <a:solidFill>
                <a:srgbClr val="F47474"/>
              </a:solidFill>
            </a:endParaRPr>
          </a:p>
          <a:p>
            <a:pPr indent="-285750" lvl="0" marL="33147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7474"/>
              </a:buClr>
              <a:buSzPts val="2000"/>
              <a:buChar char="•"/>
            </a:pPr>
            <a:r>
              <a:rPr lang="pt-BR" sz="1400">
                <a:solidFill>
                  <a:srgbClr val="F47474"/>
                </a:solidFill>
              </a:rPr>
              <a:t>Definição das informações do diário de teste</a:t>
            </a:r>
            <a:endParaRPr sz="1400">
              <a:solidFill>
                <a:srgbClr val="F47474"/>
              </a:solidFill>
            </a:endParaRPr>
          </a:p>
          <a:p>
            <a:pPr indent="-285750" lvl="0" marL="33147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7474"/>
              </a:buClr>
              <a:buSzPts val="2000"/>
              <a:buChar char="•"/>
            </a:pPr>
            <a:r>
              <a:rPr lang="pt-BR" sz="1400">
                <a:solidFill>
                  <a:srgbClr val="F47474"/>
                </a:solidFill>
              </a:rPr>
              <a:t>Ferramenta de teste</a:t>
            </a:r>
            <a:endParaRPr sz="1400">
              <a:solidFill>
                <a:srgbClr val="F47474"/>
              </a:solidFill>
            </a:endParaRPr>
          </a:p>
          <a:p>
            <a:pPr indent="0" lvl="0" marL="4572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7474"/>
              </a:buClr>
              <a:buSzPts val="2000"/>
              <a:buNone/>
            </a:pPr>
            <a:r>
              <a:t/>
            </a:r>
            <a:endParaRPr sz="1400">
              <a:solidFill>
                <a:srgbClr val="F4747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4400"/>
              <a:buFont typeface="Calibri"/>
              <a:buNone/>
            </a:pPr>
            <a:r>
              <a:rPr lang="pt-BR"/>
              <a:t>COMO EU VOU TESTAR?</a:t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1357253" y="2513565"/>
            <a:ext cx="3141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TÉCNICA E TIPO DE TESTE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1356971" y="2763596"/>
            <a:ext cx="46719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O backend da aplicação será testado através do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Teste de Unidade.</a:t>
            </a:r>
            <a:endParaRPr b="1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O frontend será testado através do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Teste de Sistema.</a:t>
            </a:r>
            <a:endParaRPr b="1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6995418" y="2532615"/>
            <a:ext cx="1461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ROTEIRO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6995137" y="2763874"/>
            <a:ext cx="46719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Os testes unitários serão desenvolvidos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durante o desenvolvimento</a:t>
            </a: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 da aplicação e os testes de sistema serão executados ao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final do desenvolvimento</a:t>
            </a: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1357253" y="4275690"/>
            <a:ext cx="2409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DIÁRIO DE TESTE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1356971" y="4525642"/>
            <a:ext cx="46719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Os dados do Diário de testes serão expostos através de uma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Planilha</a:t>
            </a: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721781" y="2513248"/>
            <a:ext cx="635700" cy="646200"/>
          </a:xfrm>
          <a:prstGeom prst="rect">
            <a:avLst/>
          </a:pr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6279936" y="2532298"/>
            <a:ext cx="635700" cy="643800"/>
          </a:xfrm>
          <a:prstGeom prst="rect">
            <a:avLst/>
          </a:pr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721781" y="4275373"/>
            <a:ext cx="635700" cy="643800"/>
          </a:xfrm>
          <a:prstGeom prst="rect">
            <a:avLst/>
          </a:pr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6915408" y="4287755"/>
            <a:ext cx="25062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FERRAMENTA DE TESTE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6915127" y="4537707"/>
            <a:ext cx="46719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Para os testes unitários será utilizado o framework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JUnit</a:t>
            </a: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. Para os testes de sistema não será utilizado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nenhum </a:t>
            </a: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framework.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6279936" y="4287438"/>
            <a:ext cx="635700" cy="643800"/>
          </a:xfrm>
          <a:prstGeom prst="rect">
            <a:avLst/>
          </a:pr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6613" y="117009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6000"/>
              <a:buFont typeface="Calibri"/>
              <a:buNone/>
            </a:pPr>
            <a:r>
              <a:rPr lang="pt-BR"/>
              <a:t>DATAS DO ROTEIRO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6613" y="404981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314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474"/>
              </a:buClr>
              <a:buSzPts val="2856"/>
              <a:buChar char="•"/>
            </a:pPr>
            <a:r>
              <a:rPr lang="pt-BR" sz="1400"/>
              <a:t>Quando vou testar</a:t>
            </a:r>
            <a:endParaRPr sz="1400"/>
          </a:p>
          <a:p>
            <a:pPr indent="-285750" lvl="0" marL="33147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7474"/>
              </a:buClr>
              <a:buSzPts val="2856"/>
              <a:buChar char="•"/>
            </a:pPr>
            <a:r>
              <a:rPr lang="pt-BR" sz="1400"/>
              <a:t>Quando pretendo terminar</a:t>
            </a:r>
            <a:endParaRPr sz="1400"/>
          </a:p>
          <a:p>
            <a:pPr indent="-285750" lvl="0" marL="33147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7474"/>
              </a:buClr>
              <a:buSzPts val="2856"/>
              <a:buChar char="•"/>
            </a:pPr>
            <a:r>
              <a:rPr lang="pt-BR" sz="1400"/>
              <a:t>Estipular um dia para a data de entrega e a apresentação do Diário de Testes</a:t>
            </a:r>
            <a:endParaRPr sz="1400"/>
          </a:p>
          <a:p>
            <a:pPr indent="-181356" lvl="0" marL="21717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7474"/>
              </a:buClr>
              <a:buSzPts val="2856"/>
              <a:buFont typeface="Arial"/>
              <a:buChar char="•"/>
            </a:pPr>
            <a:r>
              <a:rPr lang="pt-BR" sz="1400"/>
              <a:t>Apresentar dados</a:t>
            </a:r>
            <a:endParaRPr sz="1400"/>
          </a:p>
          <a:p>
            <a:pPr indent="0" lvl="0" marL="4572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7474"/>
              </a:buClr>
              <a:buSzPts val="2856"/>
              <a:buNone/>
            </a:pPr>
            <a:r>
              <a:rPr lang="pt-BR" sz="1400">
                <a:solidFill>
                  <a:srgbClr val="F47474"/>
                </a:solidFill>
              </a:rPr>
              <a:t>  </a:t>
            </a:r>
            <a:endParaRPr sz="1400">
              <a:solidFill>
                <a:srgbClr val="F4747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4400"/>
              <a:buFont typeface="Calibri"/>
              <a:buNone/>
            </a:pPr>
            <a:r>
              <a:rPr lang="pt-BR"/>
              <a:t>DATAS DO ROTEIRO</a:t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1043940" y="2075815"/>
            <a:ext cx="3141345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QUANDO VOU TESTAR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1043659" y="2325846"/>
            <a:ext cx="4671922" cy="1075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Os testes serão realizados toda sexta-feira até o dia da entrega, ou seja, nos dias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17/05</a:t>
            </a: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24/05</a:t>
            </a: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31/05</a:t>
            </a: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07/06</a:t>
            </a: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14/06</a:t>
            </a: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21/06</a:t>
            </a: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3949065" y="3878580"/>
            <a:ext cx="3564255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O QUE IREI TESTAR EM CADA DATA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3948784" y="4109839"/>
            <a:ext cx="4671922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Nos 4 primeiros dias serão desenvolvidos os testes unitários e nos 2 últimos dias serão realizados os testes de sistema.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7259320" y="5563870"/>
            <a:ext cx="2409190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FINALIZAÇÃO</a:t>
            </a:r>
            <a:endParaRPr b="0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7259039" y="5813822"/>
            <a:ext cx="4671922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A entrega e a apresentação irão ocorrer no dia </a:t>
            </a:r>
            <a:r>
              <a:rPr b="1" i="0" lang="pt-BR" sz="1600" u="none" cap="none" strike="noStrike">
                <a:solidFill>
                  <a:srgbClr val="603813"/>
                </a:solidFill>
                <a:latin typeface="Calibri"/>
                <a:ea typeface="Calibri"/>
                <a:cs typeface="Calibri"/>
                <a:sym typeface="Calibri"/>
              </a:rPr>
              <a:t>28/06.</a:t>
            </a:r>
            <a:endParaRPr b="1" i="0" sz="1600" u="none" cap="none" strike="noStrike">
              <a:solidFill>
                <a:srgbClr val="6038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408468" y="2075498"/>
            <a:ext cx="635601" cy="646331"/>
          </a:xfrm>
          <a:prstGeom prst="rect">
            <a:avLst/>
          </a:pr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3233583" y="3878263"/>
            <a:ext cx="635601" cy="643890"/>
          </a:xfrm>
          <a:prstGeom prst="rect">
            <a:avLst/>
          </a:pr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6623848" y="5563553"/>
            <a:ext cx="635601" cy="643890"/>
          </a:xfrm>
          <a:prstGeom prst="rect">
            <a:avLst/>
          </a:prstGeom>
          <a:solidFill>
            <a:srgbClr val="F474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ctrTitle"/>
          </p:nvPr>
        </p:nvSpPr>
        <p:spPr>
          <a:xfrm>
            <a:off x="4706911" y="1700213"/>
            <a:ext cx="664530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7969"/>
              </a:buClr>
              <a:buSzPts val="6000"/>
              <a:buFont typeface="Calibri"/>
              <a:buNone/>
            </a:pPr>
            <a:r>
              <a:rPr lang="pt-BR"/>
              <a:t>Obrigada</a:t>
            </a:r>
            <a:endParaRPr/>
          </a:p>
        </p:txBody>
      </p:sp>
      <p:sp>
        <p:nvSpPr>
          <p:cNvPr id="142" name="Google Shape;142;p9"/>
          <p:cNvSpPr txBox="1"/>
          <p:nvPr>
            <p:ph idx="1" type="subTitle"/>
          </p:nvPr>
        </p:nvSpPr>
        <p:spPr>
          <a:xfrm>
            <a:off x="4706911" y="4099368"/>
            <a:ext cx="664530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7474"/>
              </a:buClr>
              <a:buSzPts val="2400"/>
              <a:buNone/>
            </a:pPr>
            <a:r>
              <a:t/>
            </a:r>
            <a:endParaRPr sz="2400">
              <a:solidFill>
                <a:srgbClr val="F4747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2024-05-09T22:49:21Z</dcterms:created>
  <dc:creator>annjo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1033-12.2.0.13472</vt:lpwstr>
  </property>
  <property fmtid="{D5CDD505-2E9C-101B-9397-08002B2CF9AE}" pid="3" name="ICV">
    <vt:lpwstr>A17E892C3C4C45EFBE5502D146615F75_13</vt:lpwstr>
  </property>
</Properties>
</file>