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2af34cb5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2af34cb5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2af34cb5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2af34cb5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2af34cb5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2af34cb5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2af34cb5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2af34cb5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2af34cb5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2af34cb5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Roteiro de Testes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Lucas C. Bresolino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</a:t>
            </a:r>
            <a:r>
              <a:rPr lang="pt-BR"/>
              <a:t> Funcionais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O sistema </a:t>
            </a:r>
            <a:r>
              <a:rPr lang="pt-BR"/>
              <a:t>deverá</a:t>
            </a:r>
            <a:r>
              <a:rPr lang="pt-BR"/>
              <a:t> ser uma api de suporte a funcionalidades </a:t>
            </a:r>
            <a:r>
              <a:rPr lang="pt-BR"/>
              <a:t>básicas</a:t>
            </a:r>
            <a:r>
              <a:rPr lang="pt-BR"/>
              <a:t> de uma aplicação de ecommerce.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Funcionalidades Create, Read, </a:t>
            </a:r>
            <a:r>
              <a:rPr lang="pt-BR"/>
              <a:t>Update e Delete</a:t>
            </a:r>
            <a:r>
              <a:rPr lang="pt-BR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Funcionalidade de Salvar dados de sacola de compra do </a:t>
            </a:r>
            <a:r>
              <a:rPr lang="pt-BR"/>
              <a:t>usuário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Funcionalidade de Ler dados de sacola de compra do </a:t>
            </a:r>
            <a:r>
              <a:rPr lang="pt-BR"/>
              <a:t>usuário</a:t>
            </a:r>
            <a:r>
              <a:rPr lang="pt-BR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Estudar o uso do AppMap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Não-Funcionais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Deverá</a:t>
            </a:r>
            <a:r>
              <a:rPr lang="pt-BR"/>
              <a:t> usar Java 12 ou 17.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Teste deverá ser com JUnit 5.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Teste deverá ser feito usando Mocks.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Banco de dados </a:t>
            </a:r>
            <a:r>
              <a:rPr lang="pt-BR"/>
              <a:t>deverá</a:t>
            </a:r>
            <a:r>
              <a:rPr lang="pt-BR"/>
              <a:t> ser o H2 para desenvolvimento.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I</a:t>
            </a:r>
            <a:r>
              <a:rPr lang="pt-BR"/>
              <a:t>nsomnia para requisições.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Será</a:t>
            </a:r>
            <a:r>
              <a:rPr lang="pt-BR"/>
              <a:t> feita pela API AppMap.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Utilizando os testes para estudar a topologia e </a:t>
            </a:r>
            <a:r>
              <a:rPr lang="pt-BR"/>
              <a:t>hierarquia</a:t>
            </a:r>
            <a:r>
              <a:rPr lang="pt-BR"/>
              <a:t> do software.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Roteiro de Testes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1º Etapa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Desenvolver o sistema e funcionalidades.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Criar a tabela do Google de testes.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2º Etapa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Testes de </a:t>
            </a:r>
            <a:r>
              <a:rPr lang="pt-BR"/>
              <a:t>mesa</a:t>
            </a:r>
            <a:r>
              <a:rPr lang="pt-BR"/>
              <a:t> usando o I</a:t>
            </a:r>
            <a:r>
              <a:rPr lang="pt-BR"/>
              <a:t>nsomnia</a:t>
            </a:r>
            <a:r>
              <a:rPr lang="pt-BR"/>
              <a:t>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Anotar os dados na Planilha do Google.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3º Etapa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Testes de Unidade e se houver a necessidade Testes de </a:t>
            </a:r>
            <a:r>
              <a:rPr lang="pt-BR"/>
              <a:t>Integração</a:t>
            </a:r>
            <a:r>
              <a:rPr lang="pt-BR"/>
              <a:t>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Anotar os dados na Planilha do Google.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Planejamento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 Desenvolvimento </a:t>
            </a:r>
            <a:r>
              <a:rPr lang="pt-BR"/>
              <a:t>será</a:t>
            </a:r>
            <a:r>
              <a:rPr lang="pt-BR"/>
              <a:t> feito nas aulas de Desenvolvimento Web.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Os Testes </a:t>
            </a:r>
            <a:r>
              <a:rPr lang="pt-BR"/>
              <a:t>serão</a:t>
            </a:r>
            <a:r>
              <a:rPr lang="pt-BR"/>
              <a:t> feitos Nas aulas de Testes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Deverá</a:t>
            </a:r>
            <a:r>
              <a:rPr lang="pt-BR"/>
              <a:t> ter 1 Serviço testado por Semana.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4 Semanas 4 </a:t>
            </a:r>
            <a:r>
              <a:rPr lang="pt-BR"/>
              <a:t>Serviços</a:t>
            </a:r>
            <a:r>
              <a:rPr lang="pt-BR"/>
              <a:t> Testados.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Na </a:t>
            </a:r>
            <a:r>
              <a:rPr lang="pt-BR"/>
              <a:t>ausência</a:t>
            </a:r>
            <a:r>
              <a:rPr lang="pt-BR"/>
              <a:t> de </a:t>
            </a:r>
            <a:r>
              <a:rPr lang="pt-BR"/>
              <a:t>força</a:t>
            </a:r>
            <a:r>
              <a:rPr lang="pt-BR"/>
              <a:t> de vontade testes </a:t>
            </a:r>
            <a:r>
              <a:rPr lang="pt-BR"/>
              <a:t>serão</a:t>
            </a:r>
            <a:r>
              <a:rPr lang="pt-BR"/>
              <a:t> feitos em casa no conforto de meu </a:t>
            </a:r>
            <a:r>
              <a:rPr lang="pt-BR"/>
              <a:t>sofá.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Data de término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07/06/24 - Teste Insomnia.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14/06/24 - Testes Unitários.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Promulgação em caso de sistema “fritar” de 2 semana no máximo.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