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E2AC-0D65-B662-548C-3F8AEBA1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59305-14BE-764B-CCEA-9D9F23623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2A605-6D31-94D7-AD14-EBB1DEDF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0BB77-3B96-CED6-0442-E91BC84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1695D-4D0A-D371-6EEE-1C757BEB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0776-0215-F39C-3400-09D14D8D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6F56F9-E9D1-4B1F-88BD-FFE1FCFC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DD5BC-AB1A-F77D-A851-B00CD528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970A6-D135-B0B4-2357-57C2846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EB8D3-FA3D-180A-5E48-08B2F33C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61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904E2B-0335-DDC9-00DD-A7CBEFD12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3706F7-BCCB-B9AC-A414-B26DC3147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0A508-9668-EFE2-55FC-5AE85724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5D04C-9E52-D291-1F6D-8F3C5A48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C074E-D956-8684-5689-5B0D92E8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9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B46F-E06C-4709-E3D2-FFA38B18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67C09-F66B-4ED3-0C0B-28EE2794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0BC18-82BE-4743-9152-AE2DD23D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6445C-CCD7-0718-049F-93968B8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9E47E-EB81-D97B-3E0F-68CCD1E1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A7B5-4DC2-96BF-99C9-B1BEF4FA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E736A-6595-B457-C690-77D4D5D7F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8D1D55-B1E2-8567-6CDC-180A40C5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9BA46-A565-14E7-D054-E8281E11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94042-3C74-CA11-6A9C-9727E52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4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78295-80C2-CC41-CD7A-5CAF0A7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D419B-74DE-76AA-FC61-F8406AB32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614F2E-A779-40F6-90B5-8C5A780B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1901F9-AEA6-55D3-29E9-AD2A1EB2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F73FEF-32D1-3197-C49B-56BC2E9C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AB82BD-809C-83D9-FCF1-8E359ADF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7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FB3A-679E-E037-4B44-20B5721B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A25BAD-9BA1-B65D-1048-23933AD5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694452-DA19-098D-1A51-2DC8CE13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E30B08-2FD6-DAC5-D1A1-8DA13FCC4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B0B895-AA28-04FF-8CED-3ABA2160E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1C8DC1-DDBE-F0C7-C043-6DD08F15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5383C2-0970-9452-296E-ED267BFF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795144-6B09-09C4-4C50-4679A4D7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9702-0021-09AC-2FE3-E7FEF49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2241F9-5A01-55C5-AB6E-BEC52973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E72EB2-1A66-4AD8-1291-28C9B48E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C7500D-01DF-1008-8FA1-75E49C21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8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CE47CF-C11A-0896-F880-31388B59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1C2047-95D0-F432-C6E5-17DB7207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4CF8C0-99B4-36E5-7EB4-A7D62054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0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18B0-FC00-E2EC-BA3E-33507F6D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EB139-9294-B133-E449-6160DD1F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8B4546-3504-8076-10ED-9A8C6FA6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9B63C-37E6-C8DA-6EAF-3CD8A24C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0D6E8-DF46-5B78-DE61-905A467B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39935-F791-CE40-4621-8B3CEB3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B2AA6-982E-8A41-E7F2-A3005643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6AF9CB-3B15-5788-0B68-EAB5FCA38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FAA4A-E795-10FD-AC06-4B3D8FF9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AEFD21-0E43-6574-191C-79E2E80E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A993C1-11A1-4D7D-58CE-3C81E071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23389-C683-90CD-375F-DAA632EA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8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D7A788-46F8-27E8-4597-C8CA96AE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5E548-9CD1-C76F-3646-5E26BE29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1FFF7B-3585-5FF6-A553-AAF1A8714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F2A1B-D597-4EA9-B7BC-217DE5E2596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7D7A5-1D65-47AB-4F54-38C6E9B0A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F3E5D-F322-5E21-F849-5DB3BAB4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F326D-442E-42C1-8B17-CED71F395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7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ilsonlorenzi@utfpr.edu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uilsonlorenzi@utfpr.edu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A2820-F620-8C63-AC0C-30DD5CD59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/>
              <a:t>ATIVIDADE PERSONA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066F83-D547-F014-8849-49E29D500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huilsonlorenzi@utfpr.edu.br</a:t>
            </a:r>
            <a:endParaRPr lang="pt-BR" dirty="0"/>
          </a:p>
          <a:p>
            <a:r>
              <a:rPr lang="pt-BR" dirty="0"/>
              <a:t>Interação Ser Humano Computador</a:t>
            </a:r>
          </a:p>
          <a:p>
            <a:r>
              <a:rPr lang="pt-BR" dirty="0"/>
              <a:t>4º Período</a:t>
            </a:r>
          </a:p>
        </p:txBody>
      </p:sp>
    </p:spTree>
    <p:extLst>
      <p:ext uri="{BB962C8B-B14F-4D97-AF65-F5344CB8AC3E}">
        <p14:creationId xmlns:p14="http://schemas.microsoft.com/office/powerpoint/2010/main" val="4682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65895-D463-F115-8CEB-5FAF0D1F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959908"/>
          </a:xfrm>
        </p:spPr>
        <p:txBody>
          <a:bodyPr anchor="ctr">
            <a:normAutofit/>
          </a:bodyPr>
          <a:lstStyle/>
          <a:p>
            <a:r>
              <a:rPr lang="pt-BR" sz="4800" dirty="0"/>
              <a:t>ATIVIDADE PERSONA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BF796-5EA9-5030-51F2-8392B54B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595718"/>
            <a:ext cx="10907487" cy="4262282"/>
          </a:xfrm>
        </p:spPr>
        <p:txBody>
          <a:bodyPr anchor="ctr">
            <a:normAutofit/>
          </a:bodyPr>
          <a:lstStyle/>
          <a:p>
            <a:r>
              <a:rPr lang="pt-BR" dirty="0"/>
              <a:t>Líderes, enviar PERSONA </a:t>
            </a:r>
            <a:r>
              <a:rPr lang="pt-BR" b="1" dirty="0"/>
              <a:t>via </a:t>
            </a:r>
            <a:r>
              <a:rPr lang="pt-BR" b="1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huilsonlorenzi@utfpr.edu.br</a:t>
            </a:r>
            <a:endParaRPr lang="pt-BR" dirty="0"/>
          </a:p>
          <a:p>
            <a:r>
              <a:rPr lang="pt-BR" dirty="0"/>
              <a:t>Rodízio de 30 minutos:</a:t>
            </a:r>
          </a:p>
          <a:p>
            <a:pPr lvl="1"/>
            <a:r>
              <a:rPr lang="pt-BR" dirty="0"/>
              <a:t>5 minutos para organizar entrevista e depois mais 25 minutos para entrevistar a persona(SALA A).</a:t>
            </a:r>
          </a:p>
          <a:p>
            <a:pPr lvl="1"/>
            <a:r>
              <a:rPr lang="pt-BR" dirty="0"/>
              <a:t>Saindo da </a:t>
            </a:r>
            <a:r>
              <a:rPr lang="pt-BR" i="1" dirty="0"/>
              <a:t>SALA A</a:t>
            </a:r>
            <a:r>
              <a:rPr lang="pt-BR" dirty="0"/>
              <a:t>, haverá 30 minutos para que todos os entrevistadores se unam, juntem suas perguntas e formem um </a:t>
            </a:r>
            <a:r>
              <a:rPr lang="pt-BR" b="1" dirty="0"/>
              <a:t>resumo da persona</a:t>
            </a:r>
            <a:r>
              <a:rPr lang="pt-BR" dirty="0"/>
              <a:t> citando sua vida pessoal e principalmente da profissional (SALA B).</a:t>
            </a:r>
          </a:p>
          <a:p>
            <a:pPr lvl="1"/>
            <a:r>
              <a:rPr lang="pt-BR" dirty="0"/>
              <a:t>Cada um deve </a:t>
            </a:r>
            <a:r>
              <a:rPr lang="pt-BR" b="1" dirty="0"/>
              <a:t>enviar o resumo</a:t>
            </a:r>
            <a:r>
              <a:rPr lang="pt-BR" dirty="0"/>
              <a:t> em sua pasta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endParaRPr lang="pt-B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4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ATIVIDADE PERSONA</vt:lpstr>
      <vt:lpstr>ATIVIDADE PERSONA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PERSONA</dc:title>
  <dc:creator>Huilson Lorenzi</dc:creator>
  <cp:lastModifiedBy>Huilson Lorenzi</cp:lastModifiedBy>
  <cp:revision>1</cp:revision>
  <dcterms:created xsi:type="dcterms:W3CDTF">2024-05-10T20:34:27Z</dcterms:created>
  <dcterms:modified xsi:type="dcterms:W3CDTF">2024-05-10T20:43:16Z</dcterms:modified>
</cp:coreProperties>
</file>