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6df357e70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6df357e70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df357e70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6df357e70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7a4791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7a4791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e96f52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e96f52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96f522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96f522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56375" y="778125"/>
            <a:ext cx="85206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para soluções heurísticas e metaheurísticas aplicadas ao problema do conjunto independente dominante minimo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45675" y="4893085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será testado?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objetivo desta aplicação desktop é executar métodos heurísticos e metaheurísticos que solucionem o problema do conjunto independente dominante mínimo  (PCIDM) para comparar seus resultados e tempos de execução.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linguagem de programação utilizada será o 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RF_01: Ler dados do arquivo.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RF_02: Gerar matriz esparsa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RF_03: Ordenar vértices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RF_04: Contabilizar tempo de execução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RF_05: Obter resultados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RNF_01: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RNF_04: Tempo de execução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eu vou testar?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tipo de teste utilizado será o de unidade, e as funções serão testadas de acordo com o desenvolvimento da aplicação.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planilha será criada para guardar as informações do diário de testes, contendo ID, data, versão, descrição, entrada, saída, valor esperado, gravidade, motivo da falha, se for executado e se foi corrigido.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vou testar e quando pretendo terminar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 23/10 e dia 24/10 serão feitos os testes.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 07/11 será feita a entrega do diário de testes.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