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Old Standard TT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JOGO DA FORCA MULTIPLAYER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83525" y="613200"/>
            <a:ext cx="8648700" cy="4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</a:rPr>
              <a:t>Jogo da forca com </a:t>
            </a:r>
            <a:r>
              <a:rPr b="1" lang="pt-BR">
                <a:solidFill>
                  <a:srgbClr val="FF0000"/>
                </a:solidFill>
              </a:rPr>
              <a:t>níveis</a:t>
            </a:r>
            <a:r>
              <a:rPr b="1" lang="pt-BR">
                <a:solidFill>
                  <a:srgbClr val="FF0000"/>
                </a:solidFill>
              </a:rPr>
              <a:t> de dificuldade:</a:t>
            </a:r>
            <a:endParaRPr b="1">
              <a:solidFill>
                <a:srgbClr val="FF0000"/>
              </a:solidFill>
            </a:endParaRPr>
          </a:p>
          <a:p>
            <a:pPr indent="-30861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Cada jogador terá </a:t>
            </a:r>
            <a:r>
              <a:rPr i="1" lang="pt-BR"/>
              <a:t>n </a:t>
            </a:r>
            <a:r>
              <a:rPr lang="pt-BR"/>
              <a:t>pontos de vidas separadamente. </a:t>
            </a:r>
            <a:r>
              <a:rPr i="1" lang="pt-BR"/>
              <a:t>(1 ponto)</a:t>
            </a:r>
            <a:endParaRPr i="1"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 jogo deve ser feito em turnos </a:t>
            </a:r>
            <a:r>
              <a:rPr lang="pt-BR">
                <a:solidFill>
                  <a:srgbClr val="434343"/>
                </a:solidFill>
              </a:rPr>
              <a:t>(a ordem pode ser definida por ordem de chegada ou sorteio)</a:t>
            </a:r>
            <a:r>
              <a:rPr lang="pt-BR"/>
              <a:t>, enfim, cada jogador tem um chute por turno.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Deve ser possível ganhar uma dica a custo de uma vida, a dica é privada somente o jogador que gastou a vida pode ver a dica. Deve ter apenas pelo menos uma dica por rodada, a dica é a mesma para todos.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Os jogadores sem vida são eliminados da rodado e não terão direito de dar um chute em seu turno.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Todos os jogadores são capazes de ver o andamento do acerto da palavra, ou seja, a palavra (ou o acerto) não é isolada por jogador.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Depois de 3 letras diferentes terem sido descobertas o jogador deve ter a chance de dar um chute para tentar acertar a palavra, se errar perde uma vida. O chute da palavra deve ser </a:t>
            </a:r>
            <a:r>
              <a:rPr lang="pt-BR"/>
              <a:t>público</a:t>
            </a:r>
            <a:r>
              <a:rPr lang="pt-BR"/>
              <a:t>, todos podem ver.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Não deve ser possível chutar algo que não seja uma letra e também letras que já foram escolhidas.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Validar entrada e saídas dos jogadores. </a:t>
            </a:r>
            <a:r>
              <a:rPr lang="pt-BR">
                <a:solidFill>
                  <a:srgbClr val="434343"/>
                </a:solidFill>
              </a:rPr>
              <a:t>Exemplo: tratar saída de um jogador no meio da partida.</a:t>
            </a:r>
            <a:r>
              <a:rPr lang="pt-BR"/>
              <a:t> </a:t>
            </a:r>
            <a:r>
              <a:rPr i="1" lang="pt-BR"/>
              <a:t>(1 ponto)</a:t>
            </a:r>
            <a:endParaRPr i="1"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Pontuação por rodadas, o jogo deve ter um score (ranking). Cada partida deve ter pelo menos o número de rodadas igual o número de jogadores. Quanto maior a dificuldade maior a pontuação. </a:t>
            </a:r>
            <a:r>
              <a:rPr lang="pt-BR">
                <a:solidFill>
                  <a:srgbClr val="434343"/>
                </a:solidFill>
              </a:rPr>
              <a:t>Exemplo: 5 jogadores, serão 5 palavras diferentes, cada rodada é escolhido uma dificuldade por um dos jogadores que ainda não escolheu.</a:t>
            </a:r>
            <a:r>
              <a:rPr lang="pt-BR"/>
              <a:t> </a:t>
            </a:r>
            <a:r>
              <a:rPr i="1" lang="pt-BR"/>
              <a:t>(1 ponto)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Comentários no código. </a:t>
            </a:r>
            <a:r>
              <a:rPr i="1" lang="pt-BR"/>
              <a:t>(0,5 pontos)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Interface gráfica do jogo. </a:t>
            </a:r>
            <a:r>
              <a:rPr i="1" lang="pt-BR"/>
              <a:t>(0,5 pontos)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