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34" y="-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4DAB-EE2F-4082-8640-BC75D268833A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8591E35-32EE-4AF4-9302-FAC847A9D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78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4DAB-EE2F-4082-8640-BC75D268833A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8591E35-32EE-4AF4-9302-FAC847A9D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83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4DAB-EE2F-4082-8640-BC75D268833A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8591E35-32EE-4AF4-9302-FAC847A9D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426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4DAB-EE2F-4082-8640-BC75D268833A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8591E35-32EE-4AF4-9302-FAC847A9D3A6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5090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4DAB-EE2F-4082-8640-BC75D268833A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8591E35-32EE-4AF4-9302-FAC847A9D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657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4DAB-EE2F-4082-8640-BC75D268833A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1E35-32EE-4AF4-9302-FAC847A9D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778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4DAB-EE2F-4082-8640-BC75D268833A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1E35-32EE-4AF4-9302-FAC847A9D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247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4DAB-EE2F-4082-8640-BC75D268833A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1E35-32EE-4AF4-9302-FAC847A9D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32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0784DAB-EE2F-4082-8640-BC75D268833A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8591E35-32EE-4AF4-9302-FAC847A9D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20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4DAB-EE2F-4082-8640-BC75D268833A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1E35-32EE-4AF4-9302-FAC847A9D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20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4DAB-EE2F-4082-8640-BC75D268833A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8591E35-32EE-4AF4-9302-FAC847A9D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92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4DAB-EE2F-4082-8640-BC75D268833A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1E35-32EE-4AF4-9302-FAC847A9D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09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4DAB-EE2F-4082-8640-BC75D268833A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1E35-32EE-4AF4-9302-FAC847A9D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67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4DAB-EE2F-4082-8640-BC75D268833A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1E35-32EE-4AF4-9302-FAC847A9D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17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4DAB-EE2F-4082-8640-BC75D268833A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1E35-32EE-4AF4-9302-FAC847A9D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07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4DAB-EE2F-4082-8640-BC75D268833A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1E35-32EE-4AF4-9302-FAC847A9D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82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4DAB-EE2F-4082-8640-BC75D268833A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1E35-32EE-4AF4-9302-FAC847A9D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37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84DAB-EE2F-4082-8640-BC75D268833A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91E35-32EE-4AF4-9302-FAC847A9D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1392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78105-C988-08E7-F00F-6A5310871C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TRABALHO 1: Aplicativo para controle de leitura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3558A8-54D1-5463-3E5A-4A27CF7BB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50% da nota final</a:t>
            </a:r>
          </a:p>
          <a:p>
            <a:r>
              <a:rPr lang="pt-BR" dirty="0"/>
              <a:t>Entrega: 1º de Maio</a:t>
            </a:r>
          </a:p>
        </p:txBody>
      </p:sp>
    </p:spTree>
    <p:extLst>
      <p:ext uri="{BB962C8B-B14F-4D97-AF65-F5344CB8AC3E}">
        <p14:creationId xmlns:p14="http://schemas.microsoft.com/office/powerpoint/2010/main" val="72665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DCBF8-5A6E-9660-EA0B-A658CDBD2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Aplicativo para controle de leitura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2E983E-A61D-0AEB-FF07-6C332FE1E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Sobre o Livro</a:t>
            </a:r>
          </a:p>
          <a:p>
            <a:pPr lvl="1"/>
            <a:r>
              <a:rPr lang="pt-BR" sz="2400" dirty="0"/>
              <a:t>Nome do livro</a:t>
            </a:r>
          </a:p>
          <a:p>
            <a:pPr lvl="1"/>
            <a:r>
              <a:rPr lang="pt-BR" sz="2400" dirty="0"/>
              <a:t>Nome do autor</a:t>
            </a:r>
          </a:p>
          <a:p>
            <a:pPr lvl="1"/>
            <a:r>
              <a:rPr lang="pt-BR" sz="2400" dirty="0"/>
              <a:t>Gênero</a:t>
            </a:r>
          </a:p>
          <a:p>
            <a:pPr lvl="1"/>
            <a:r>
              <a:rPr lang="pt-BR" sz="2400" dirty="0"/>
              <a:t>Volume</a:t>
            </a:r>
          </a:p>
          <a:p>
            <a:pPr lvl="1"/>
            <a:r>
              <a:rPr lang="pt-BR" sz="2400" dirty="0"/>
              <a:t>Quantidade de páginas</a:t>
            </a:r>
          </a:p>
          <a:p>
            <a:pPr lvl="1"/>
            <a:r>
              <a:rPr lang="pt-BR" sz="2400" dirty="0"/>
              <a:t>Adicional:</a:t>
            </a:r>
          </a:p>
          <a:p>
            <a:pPr lvl="2"/>
            <a:r>
              <a:rPr lang="pt-BR" sz="2000" dirty="0"/>
              <a:t>Foto da capa</a:t>
            </a:r>
          </a:p>
          <a:p>
            <a:pPr lvl="1"/>
            <a:endParaRPr lang="pt-BR" dirty="0"/>
          </a:p>
        </p:txBody>
      </p:sp>
      <p:pic>
        <p:nvPicPr>
          <p:cNvPr id="5" name="Imagem 4" descr="Mapa">
            <a:extLst>
              <a:ext uri="{FF2B5EF4-FFF2-40B4-BE49-F238E27FC236}">
                <a16:creationId xmlns:a16="http://schemas.microsoft.com/office/drawing/2014/main" id="{64830376-E117-1E5F-D4C7-ED32CE1FE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875" y="1979629"/>
            <a:ext cx="3156307" cy="487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51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DCBF8-5A6E-9660-EA0B-A658CDBD2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Aplicativo para controle de leitura</a:t>
            </a:r>
            <a:br>
              <a:rPr lang="pt-BR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2E983E-A61D-0AEB-FF07-6C332FE1E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18211"/>
            <a:ext cx="9613861" cy="3599316"/>
          </a:xfrm>
        </p:spPr>
        <p:txBody>
          <a:bodyPr/>
          <a:lstStyle/>
          <a:p>
            <a:r>
              <a:rPr lang="pt-BR" sz="2800" dirty="0"/>
              <a:t>Sobre a Leitura</a:t>
            </a:r>
          </a:p>
          <a:p>
            <a:pPr lvl="1"/>
            <a:r>
              <a:rPr lang="pt-BR" sz="2400" dirty="0"/>
              <a:t>Já possui o livro? (Interesse)</a:t>
            </a:r>
          </a:p>
          <a:p>
            <a:pPr lvl="1"/>
            <a:r>
              <a:rPr lang="pt-BR" sz="2400" dirty="0"/>
              <a:t>Já possui o livro?</a:t>
            </a:r>
          </a:p>
          <a:p>
            <a:pPr lvl="1"/>
            <a:r>
              <a:rPr lang="pt-BR" sz="2400" dirty="0"/>
              <a:t>Se foi lido, quanto tempo levou</a:t>
            </a:r>
          </a:p>
          <a:p>
            <a:pPr lvl="1"/>
            <a:r>
              <a:rPr lang="pt-BR" sz="2400" dirty="0"/>
              <a:t>Nota (de 0 a 5)</a:t>
            </a:r>
          </a:p>
          <a:p>
            <a:pPr lvl="1"/>
            <a:r>
              <a:rPr lang="pt-BR" sz="2400" dirty="0"/>
              <a:t>Adicionais:</a:t>
            </a:r>
          </a:p>
          <a:p>
            <a:pPr lvl="2"/>
            <a:r>
              <a:rPr lang="pt-BR" sz="2000" dirty="0"/>
              <a:t>Status de leitura: lido, lendo, aguardando, não adquirido.</a:t>
            </a:r>
          </a:p>
          <a:p>
            <a:pPr lvl="2"/>
            <a:r>
              <a:rPr lang="pt-BR" sz="2000" dirty="0"/>
              <a:t>Ano e mês que foi finalizado (se tiver)</a:t>
            </a:r>
          </a:p>
          <a:p>
            <a:pPr lvl="2"/>
            <a:r>
              <a:rPr lang="pt-BR" sz="2000" dirty="0"/>
              <a:t>Método de nota com estrelas:</a:t>
            </a:r>
            <a:endParaRPr lang="pt-BR" dirty="0"/>
          </a:p>
          <a:p>
            <a:pPr lvl="1"/>
            <a:endParaRPr lang="pt-BR" dirty="0"/>
          </a:p>
        </p:txBody>
      </p:sp>
      <p:pic>
        <p:nvPicPr>
          <p:cNvPr id="8" name="Gráfico 7" descr="Estrela com preenchimento sólido">
            <a:extLst>
              <a:ext uri="{FF2B5EF4-FFF2-40B4-BE49-F238E27FC236}">
                <a16:creationId xmlns:a16="http://schemas.microsoft.com/office/drawing/2014/main" id="{6C84E8FE-205E-ECD9-78B1-F2B83A57B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6106" y="5371580"/>
            <a:ext cx="419894" cy="419894"/>
          </a:xfrm>
          <a:prstGeom prst="rect">
            <a:avLst/>
          </a:prstGeom>
        </p:spPr>
      </p:pic>
      <p:pic>
        <p:nvPicPr>
          <p:cNvPr id="9" name="Gráfico 8" descr="Estrela estrutura de tópicos">
            <a:extLst>
              <a:ext uri="{FF2B5EF4-FFF2-40B4-BE49-F238E27FC236}">
                <a16:creationId xmlns:a16="http://schemas.microsoft.com/office/drawing/2014/main" id="{535BD54C-72CA-BAA0-211E-7B2C0B87D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69323" y="5371580"/>
            <a:ext cx="419894" cy="419894"/>
          </a:xfrm>
          <a:prstGeom prst="rect">
            <a:avLst/>
          </a:prstGeom>
        </p:spPr>
      </p:pic>
      <p:pic>
        <p:nvPicPr>
          <p:cNvPr id="10" name="Gráfico 9" descr="Estrela estrutura de tópicos">
            <a:extLst>
              <a:ext uri="{FF2B5EF4-FFF2-40B4-BE49-F238E27FC236}">
                <a16:creationId xmlns:a16="http://schemas.microsoft.com/office/drawing/2014/main" id="{2B84D8FD-7597-6E6A-6D24-1EFCD0269A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4989" y="5371580"/>
            <a:ext cx="419894" cy="419894"/>
          </a:xfrm>
          <a:prstGeom prst="rect">
            <a:avLst/>
          </a:prstGeom>
        </p:spPr>
      </p:pic>
      <p:pic>
        <p:nvPicPr>
          <p:cNvPr id="11" name="Gráfico 10" descr="Estrela com preenchimento sólido">
            <a:extLst>
              <a:ext uri="{FF2B5EF4-FFF2-40B4-BE49-F238E27FC236}">
                <a16:creationId xmlns:a16="http://schemas.microsoft.com/office/drawing/2014/main" id="{2B8A99F4-E78F-329E-C893-73FD1BBFE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0761" y="5371580"/>
            <a:ext cx="419894" cy="419894"/>
          </a:xfrm>
          <a:prstGeom prst="rect">
            <a:avLst/>
          </a:prstGeom>
        </p:spPr>
      </p:pic>
      <p:pic>
        <p:nvPicPr>
          <p:cNvPr id="13" name="Gráfico 12" descr="Estrela estrutura de tópicos">
            <a:extLst>
              <a:ext uri="{FF2B5EF4-FFF2-40B4-BE49-F238E27FC236}">
                <a16:creationId xmlns:a16="http://schemas.microsoft.com/office/drawing/2014/main" id="{58BD3DE1-8C2F-54F5-A183-DFC2B6482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2646" y="5374914"/>
            <a:ext cx="419894" cy="41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22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DCBF8-5A6E-9660-EA0B-A658CDBD2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Aplicativo para controle de leitura</a:t>
            </a:r>
            <a:br>
              <a:rPr lang="pt-BR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2E983E-A61D-0AEB-FF07-6C332FE1E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Sobre o App</a:t>
            </a:r>
          </a:p>
          <a:p>
            <a:pPr lvl="1"/>
            <a:r>
              <a:rPr lang="pt-BR" i="1" dirty="0"/>
              <a:t>CONTROLE DO APP:</a:t>
            </a:r>
            <a:r>
              <a:rPr lang="pt-BR" dirty="0"/>
              <a:t> Deve </a:t>
            </a:r>
            <a:r>
              <a:rPr lang="pt-BR" b="1" dirty="0"/>
              <a:t>cadastrar</a:t>
            </a:r>
            <a:r>
              <a:rPr lang="pt-BR" dirty="0"/>
              <a:t>, </a:t>
            </a:r>
            <a:r>
              <a:rPr lang="pt-BR" b="1" dirty="0"/>
              <a:t>listar</a:t>
            </a:r>
            <a:r>
              <a:rPr lang="pt-BR" dirty="0"/>
              <a:t>, </a:t>
            </a:r>
            <a:r>
              <a:rPr lang="pt-BR" b="1" dirty="0"/>
              <a:t>editar</a:t>
            </a:r>
            <a:r>
              <a:rPr lang="pt-BR" dirty="0"/>
              <a:t> e </a:t>
            </a:r>
            <a:r>
              <a:rPr lang="pt-BR" b="1" dirty="0"/>
              <a:t>excluir</a:t>
            </a:r>
            <a:r>
              <a:rPr lang="pt-BR" dirty="0"/>
              <a:t> tanto o Livro com a Leitura.</a:t>
            </a:r>
          </a:p>
          <a:p>
            <a:pPr lvl="1"/>
            <a:r>
              <a:rPr lang="pt-BR" i="1" dirty="0"/>
              <a:t>BANCO:</a:t>
            </a:r>
            <a:r>
              <a:rPr lang="pt-BR" dirty="0"/>
              <a:t> Utilizar um Banco de Dados.</a:t>
            </a:r>
          </a:p>
          <a:p>
            <a:pPr lvl="1"/>
            <a:r>
              <a:rPr lang="pt-BR" i="1" dirty="0"/>
              <a:t>ADICIONAL DE LISTAGEM:</a:t>
            </a:r>
            <a:r>
              <a:rPr lang="pt-BR" dirty="0"/>
              <a:t> Na listagem deve ser possível organizar por:</a:t>
            </a:r>
          </a:p>
          <a:p>
            <a:pPr lvl="2"/>
            <a:r>
              <a:rPr lang="pt-BR" dirty="0"/>
              <a:t>Nome do livro.</a:t>
            </a:r>
          </a:p>
          <a:p>
            <a:pPr lvl="2"/>
            <a:r>
              <a:rPr lang="pt-BR" dirty="0"/>
              <a:t>Nota.</a:t>
            </a:r>
          </a:p>
          <a:p>
            <a:pPr lvl="2"/>
            <a:r>
              <a:rPr lang="pt-BR" dirty="0"/>
              <a:t>Somente gênero específico.</a:t>
            </a:r>
          </a:p>
          <a:p>
            <a:pPr lvl="2"/>
            <a:r>
              <a:rPr lang="pt-BR" dirty="0"/>
              <a:t>Somente aguardando (não lidos).</a:t>
            </a:r>
          </a:p>
          <a:p>
            <a:pPr lvl="2"/>
            <a:r>
              <a:rPr lang="pt-BR" dirty="0"/>
              <a:t>Somente lidos.</a:t>
            </a:r>
          </a:p>
          <a:p>
            <a:pPr lvl="1"/>
            <a:r>
              <a:rPr lang="pt-BR" i="1" dirty="0" err="1"/>
              <a:t>User</a:t>
            </a:r>
            <a:r>
              <a:rPr lang="pt-BR" i="1" dirty="0"/>
              <a:t> Interface:</a:t>
            </a:r>
            <a:r>
              <a:rPr lang="pt-BR" dirty="0"/>
              <a:t> Criar um tela de boas-vindas, e um menu organizado.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4639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DCBF8-5A6E-9660-EA0B-A658CDBD2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Aplicativo para controle de leitura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2E983E-A61D-0AEB-FF07-6C332FE1E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Pontos</a:t>
            </a:r>
          </a:p>
          <a:p>
            <a:pPr lvl="1"/>
            <a:r>
              <a:rPr lang="pt-BR" dirty="0"/>
              <a:t>Implementar controle de Livros -&gt; </a:t>
            </a:r>
            <a:r>
              <a:rPr lang="pt-BR" b="1" dirty="0"/>
              <a:t>3 pontos </a:t>
            </a:r>
            <a:r>
              <a:rPr lang="pt-BR" dirty="0"/>
              <a:t>(Controle do App)</a:t>
            </a:r>
          </a:p>
          <a:p>
            <a:pPr lvl="1"/>
            <a:r>
              <a:rPr lang="pt-BR" dirty="0"/>
              <a:t>Adicional de controle de Livros -&gt; </a:t>
            </a:r>
            <a:r>
              <a:rPr lang="pt-BR" b="1" dirty="0"/>
              <a:t>0,5 ponto</a:t>
            </a:r>
          </a:p>
          <a:p>
            <a:pPr lvl="1"/>
            <a:endParaRPr lang="pt-BR" b="1" dirty="0"/>
          </a:p>
          <a:p>
            <a:pPr lvl="1"/>
            <a:r>
              <a:rPr lang="pt-BR" dirty="0"/>
              <a:t>Implementar controle de Leitura -&gt; </a:t>
            </a:r>
            <a:r>
              <a:rPr lang="pt-BR" b="1" dirty="0"/>
              <a:t>3 pontos</a:t>
            </a:r>
            <a:r>
              <a:rPr lang="pt-BR" dirty="0"/>
              <a:t> (Controle do App)</a:t>
            </a:r>
          </a:p>
          <a:p>
            <a:pPr lvl="1"/>
            <a:r>
              <a:rPr lang="pt-BR" dirty="0"/>
              <a:t>Adicionais de controle de Leitura -&gt; </a:t>
            </a:r>
            <a:r>
              <a:rPr lang="pt-BR" b="1" dirty="0"/>
              <a:t>0,5 ponto </a:t>
            </a:r>
            <a:r>
              <a:rPr lang="pt-BR" sz="1800" dirty="0"/>
              <a:t>(cada item, total: </a:t>
            </a:r>
            <a:r>
              <a:rPr lang="pt-BR" sz="1800" b="1" dirty="0"/>
              <a:t>1,5 pontos</a:t>
            </a:r>
            <a:r>
              <a:rPr lang="pt-BR" sz="1800" dirty="0"/>
              <a:t>)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Banco de Dados -&gt; </a:t>
            </a:r>
            <a:r>
              <a:rPr lang="pt-BR" b="1" dirty="0"/>
              <a:t>1 ponto</a:t>
            </a:r>
          </a:p>
          <a:p>
            <a:pPr lvl="1"/>
            <a:r>
              <a:rPr lang="pt-BR" dirty="0"/>
              <a:t>Adicional de Listagem -&gt; 0,1 ponto (cada item, total: </a:t>
            </a:r>
            <a:r>
              <a:rPr lang="pt-BR" b="1" dirty="0"/>
              <a:t>0,5 ponto</a:t>
            </a:r>
            <a:r>
              <a:rPr lang="pt-BR" dirty="0"/>
              <a:t>)</a:t>
            </a:r>
          </a:p>
          <a:p>
            <a:pPr lvl="1"/>
            <a:r>
              <a:rPr lang="pt-BR" dirty="0" err="1"/>
              <a:t>User</a:t>
            </a:r>
            <a:r>
              <a:rPr lang="pt-BR" dirty="0"/>
              <a:t> Interface -&gt; </a:t>
            </a:r>
            <a:r>
              <a:rPr lang="pt-BR" b="1" dirty="0"/>
              <a:t>0,5 ponto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96946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27</TotalTime>
  <Words>273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Berlim</vt:lpstr>
      <vt:lpstr>TRABALHO 1: Aplicativo para controle de leitura</vt:lpstr>
      <vt:lpstr>Aplicativo para controle de leitura </vt:lpstr>
      <vt:lpstr>Aplicativo para controle de leitura </vt:lpstr>
      <vt:lpstr>Aplicativo para controle de leitura </vt:lpstr>
      <vt:lpstr>Aplicativo para controle de leitura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1: Aplicativo para controle de leitura</dc:title>
  <dc:creator>Huilson Lorenzi</dc:creator>
  <cp:lastModifiedBy>Huilson Lorenzi</cp:lastModifiedBy>
  <cp:revision>1</cp:revision>
  <dcterms:created xsi:type="dcterms:W3CDTF">2024-03-27T23:19:25Z</dcterms:created>
  <dcterms:modified xsi:type="dcterms:W3CDTF">2024-03-27T23:47:03Z</dcterms:modified>
</cp:coreProperties>
</file>