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rHAoMRoKYH3sOuOorhBNiI7qt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d63157927_0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ad6315792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ad63157927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fde2b613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afde2b6130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fde2b613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afde2b6130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714875" y="1914539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pt-BR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Git/GitHub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195786" y="5249576"/>
            <a:ext cx="49482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Aluno: Matheus Emanoel Guimarães da Silva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idx="1" type="body"/>
          </p:nvPr>
        </p:nvSpPr>
        <p:spPr>
          <a:xfrm>
            <a:off x="526650" y="2201400"/>
            <a:ext cx="7886700" cy="21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Introdução Git/GitHub</a:t>
            </a:r>
            <a:endParaRPr b="1"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1800"/>
              <a:t>Git e GitHub são utilizados diariamente no ambiente de desenvolvimento de software pelo motivo de ter uma forma fácil de gerenciar o código fonte da aplicação, do sistema, do produto.</a:t>
            </a:r>
            <a:endParaRPr sz="1800"/>
          </a:p>
          <a:p>
            <a:pPr indent="-3619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/>
              <a:t>	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idx="1" type="body"/>
          </p:nvPr>
        </p:nvSpPr>
        <p:spPr>
          <a:xfrm>
            <a:off x="628650" y="2099750"/>
            <a:ext cx="78867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pt-BR"/>
              <a:t>GIT</a:t>
            </a:r>
            <a:endParaRPr b="1"/>
          </a:p>
          <a:p>
            <a:pPr indent="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800"/>
              <a:t>Git é um sistema de controle de versão, onde </a:t>
            </a:r>
            <a:r>
              <a:rPr lang="pt-BR" sz="1800"/>
              <a:t>será</a:t>
            </a:r>
            <a:r>
              <a:rPr lang="pt-BR" sz="1800"/>
              <a:t> feito o controle de versão dos </a:t>
            </a:r>
            <a:r>
              <a:rPr lang="pt-BR" sz="1800"/>
              <a:t>códigos</a:t>
            </a:r>
            <a:r>
              <a:rPr lang="pt-BR" sz="1800"/>
              <a:t> entre os demais desenvolvedores, mantendo o </a:t>
            </a:r>
            <a:r>
              <a:rPr lang="pt-BR" sz="1800"/>
              <a:t>histórico</a:t>
            </a:r>
            <a:r>
              <a:rPr lang="pt-BR" sz="1800"/>
              <a:t> de alteração para caso seja </a:t>
            </a:r>
            <a:r>
              <a:rPr lang="pt-BR" sz="1800"/>
              <a:t>necessário</a:t>
            </a:r>
            <a:r>
              <a:rPr lang="pt-BR" sz="1800"/>
              <a:t> voltar o </a:t>
            </a:r>
            <a:r>
              <a:rPr lang="pt-BR" sz="1800"/>
              <a:t>código</a:t>
            </a:r>
            <a:r>
              <a:rPr lang="pt-BR" sz="1800"/>
              <a:t> para uma versão anterior do mesmo.</a:t>
            </a:r>
            <a:endParaRPr sz="1800"/>
          </a:p>
          <a:p>
            <a:pPr indent="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800"/>
              <a:t>O Git permite que todos </a:t>
            </a:r>
            <a:r>
              <a:rPr lang="pt-BR" sz="1800"/>
              <a:t>tenham</a:t>
            </a:r>
            <a:r>
              <a:rPr lang="pt-BR" sz="1800"/>
              <a:t> uma </a:t>
            </a:r>
            <a:r>
              <a:rPr lang="pt-BR" sz="1800"/>
              <a:t>cópia</a:t>
            </a:r>
            <a:r>
              <a:rPr lang="pt-BR" sz="1800"/>
              <a:t> total do </a:t>
            </a:r>
            <a:r>
              <a:rPr lang="pt-BR" sz="1800"/>
              <a:t>código</a:t>
            </a:r>
            <a:r>
              <a:rPr lang="pt-BR" sz="1800"/>
              <a:t> do </a:t>
            </a:r>
            <a:r>
              <a:rPr lang="pt-BR" sz="1800"/>
              <a:t>repositório, não deixando o código centralizado em somente um servidor principal.</a:t>
            </a:r>
            <a:endParaRPr sz="1800"/>
          </a:p>
          <a:p>
            <a:pPr indent="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552825" y="1408700"/>
            <a:ext cx="7886700" cy="4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Comandos Básicos Git</a:t>
            </a:r>
            <a:endParaRPr/>
          </a:p>
          <a:p>
            <a:pPr indent="-3048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1800"/>
              <a:t>git init:</a:t>
            </a:r>
            <a:endParaRPr sz="1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1800"/>
              <a:t>Isso cria um novo subdiretório chamado .git que </a:t>
            </a:r>
            <a:r>
              <a:rPr lang="pt-BR" sz="1800"/>
              <a:t>contém</a:t>
            </a:r>
            <a:r>
              <a:rPr lang="pt-BR" sz="1800"/>
              <a:t> todos os arquivos necessários de seu repositório — um esqueleto de repositório Git. Neste ponto, nada em seu projeto é monitorado.</a:t>
            </a:r>
            <a:endParaRPr sz="1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1800"/>
              <a:t>git clone:</a:t>
            </a:r>
            <a:endParaRPr sz="1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1800"/>
              <a:t>Você </a:t>
            </a:r>
            <a:r>
              <a:rPr lang="pt-BR" sz="1800"/>
              <a:t>irá</a:t>
            </a:r>
            <a:r>
              <a:rPr lang="pt-BR" sz="1800"/>
              <a:t> </a:t>
            </a:r>
            <a:r>
              <a:rPr lang="pt-BR" sz="1800"/>
              <a:t>clonar</a:t>
            </a:r>
            <a:r>
              <a:rPr lang="pt-BR" sz="1800"/>
              <a:t> um repositório com git clone [url]/[SSH]</a:t>
            </a:r>
            <a:endParaRPr sz="1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1800"/>
              <a:t>git add:</a:t>
            </a:r>
            <a:endParaRPr sz="1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1800"/>
              <a:t>Para passar a monitorar um novo arquivo, use o comando git add.</a:t>
            </a:r>
            <a:endParaRPr sz="1800"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1800"/>
              <a:t>	git status:</a:t>
            </a:r>
            <a:endParaRPr sz="1800"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1800"/>
              <a:t>	Verifica em que situações estão os arquivos dentro do projeto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d63157927_0_10"/>
          <p:cNvSpPr txBox="1"/>
          <p:nvPr>
            <p:ph idx="1" type="body"/>
          </p:nvPr>
        </p:nvSpPr>
        <p:spPr>
          <a:xfrm>
            <a:off x="234800" y="1198325"/>
            <a:ext cx="8667300" cy="44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Comandos Básicos Git</a:t>
            </a:r>
            <a:endParaRPr/>
          </a:p>
          <a:p>
            <a:pPr indent="-3048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1800"/>
              <a:t>git commit:</a:t>
            </a:r>
            <a:endParaRPr sz="1800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1800"/>
              <a:t>Armazena o conteúdo atual do índice em um novo commit, juntamente com uma mensagem de registro do usuário que descreve as mudanças.</a:t>
            </a:r>
            <a:endParaRPr sz="1800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1800"/>
              <a:t>git checkout:</a:t>
            </a:r>
            <a:endParaRPr sz="1800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1800"/>
              <a:t>Usando git checkout você </a:t>
            </a:r>
            <a:r>
              <a:rPr lang="pt-BR" sz="1800"/>
              <a:t>irá</a:t>
            </a:r>
            <a:r>
              <a:rPr lang="pt-BR" sz="1800"/>
              <a:t> mudar de Branch e caso ainda não se tenha uma branch basta </a:t>
            </a:r>
            <a:r>
              <a:rPr lang="pt-BR" sz="1800"/>
              <a:t>adicionar -b a frente junto do nome da nova branch “git checkout -b {nome_da_branch}”</a:t>
            </a:r>
            <a:r>
              <a:rPr lang="pt-BR" sz="1800"/>
              <a:t> </a:t>
            </a:r>
            <a:endParaRPr sz="1800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1800"/>
              <a:t>git log:</a:t>
            </a:r>
            <a:endParaRPr sz="1800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1800"/>
              <a:t>Irá</a:t>
            </a:r>
            <a:r>
              <a:rPr lang="pt-BR" sz="1800"/>
              <a:t> verificar as alterações feitas pelos commits no projeto</a:t>
            </a:r>
            <a:endParaRPr sz="1800"/>
          </a:p>
          <a:p>
            <a:pPr indent="0" lvl="1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1800"/>
              <a:t>	</a:t>
            </a:r>
            <a:r>
              <a:rPr lang="pt-BR" sz="1800"/>
              <a:t>git pull:</a:t>
            </a:r>
            <a:endParaRPr sz="1800"/>
          </a:p>
          <a:p>
            <a:pPr indent="0" lvl="1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1800"/>
              <a:t>	Busca as alterações do </a:t>
            </a:r>
            <a:r>
              <a:rPr lang="pt-BR" sz="1800"/>
              <a:t>repositório</a:t>
            </a:r>
            <a:r>
              <a:rPr lang="pt-BR" sz="1800"/>
              <a:t> remoto para atualizar seu arquivo local</a:t>
            </a:r>
            <a:endParaRPr sz="1800"/>
          </a:p>
          <a:p>
            <a:pPr indent="0" lvl="1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1800"/>
              <a:t>	git push:</a:t>
            </a:r>
            <a:endParaRPr sz="1800"/>
          </a:p>
          <a:p>
            <a:pPr indent="0" lvl="1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1800"/>
              <a:t>	Empurra as alterações feitas no seu armazenamento local para seu </a:t>
            </a:r>
            <a:r>
              <a:rPr lang="pt-BR" sz="1800"/>
              <a:t>repositório </a:t>
            </a:r>
            <a:r>
              <a:rPr lang="pt-BR" sz="1800"/>
              <a:t>remoto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628650" y="1229024"/>
            <a:ext cx="78867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628650" y="2122724"/>
            <a:ext cx="78867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é uma plataforma para gerenciar seu código e criar um ambiente de colaboração entre devs, utilizando o Git como sistema de controle. Ele vai facilitar o uso do Git, escondendo alguns detalhes mais complicados de setup. É lá que você provavelmente vai ter seu repositório e usar no dia a dia.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sistema web que ele possui permite que você altere arquivos lá mesmo, apesar de não ser muito aconselhado, pois você não terá um editor, um ambiente de desenvolvimento e testes. Para se comunicar com o github e mexer nos arquivos do seu repositório, você pode usar a linha de comando, usando o comando do git e suas diretivas de commit, pull e push.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fde2b6130_0_0"/>
          <p:cNvSpPr txBox="1"/>
          <p:nvPr/>
        </p:nvSpPr>
        <p:spPr>
          <a:xfrm>
            <a:off x="517900" y="1680549"/>
            <a:ext cx="788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Relato: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afde2b6130_0_0"/>
          <p:cNvSpPr txBox="1"/>
          <p:nvPr/>
        </p:nvSpPr>
        <p:spPr>
          <a:xfrm>
            <a:off x="398625" y="2483024"/>
            <a:ext cx="7886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utilização do git nas minhas experiências de trabalho anteriores foi fundamental para minha produtividade.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 ele foi possível integrar o trabalho paralelo de alguns programadores sem muitas dores de cabeça.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Utilizando a técnica de feature branches, por exemplo, podíamos trabalhar tranquilamente e só se estressar com conflitos de merge caso duas features mexessem na mesma parte do código de formas distintas, mas sempre foi possível mitigar isso com uma boa comunicação entre o time e a prática de sempre estar atualizando a própria branch com a branch alvo.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fde2b6130_0_6"/>
          <p:cNvSpPr txBox="1"/>
          <p:nvPr/>
        </p:nvSpPr>
        <p:spPr>
          <a:xfrm>
            <a:off x="560275" y="1410949"/>
            <a:ext cx="78867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Ao terminar sua tarefa, o programador publicava a branch e abria um merge request, depois disso utilizavamos uma api de hooks que avisava os outros do time que havia um code review pendente para uma feature. Após o merge ser feito, recebíamos através da mesma api de hooks um aviso comunicando o fato de alguma branch principal ter sido atualizada (assim possibilitando com que os outros programadores atualizassem suas branches, facilitando a questão dos merge conflicts).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Outro fator muito bom do git (e facilitado pelas extensões dos editores modernos, como o git lens no vs code) é a possibilidade de organização das mudanças no código através de commits bem feitos.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Muitas vezes, quando algo estranho ou difícil de entender aparece no código, uma rápida verificação em quais outras mudanças foram feitas no mesmo commit da mudança em questão já permite o entendimento (além da própria mensagem vinculada ao commit).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Para garantir a integridade do código, para aumentar a confiança na qualidade, para facilitar o trabalho em paralelo, para melhorar organização, para o correto versionamento, para separar ambientes de desenvolvimento e produção... Considero absolutamente primordial o uso do git.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2016-02-05T12:36:21Z</dcterms:created>
  <dc:creator>DEPCOM</dc:creator>
</cp:coreProperties>
</file>