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lia" initials="L" lastIdx="2" clrIdx="0">
    <p:extLst>
      <p:ext uri="{19B8F6BF-5375-455C-9EA6-DF929625EA0E}">
        <p15:presenceInfo xmlns:p15="http://schemas.microsoft.com/office/powerpoint/2012/main" userId="Luci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30T19:46:03.405" idx="1">
    <p:pos x="10" y="10"/>
    <p:text>Os métodos de teste convencionais não podem ser aplicados para testar as classes devido a problemas envolvidos no teste de classes, classes abstratas, herança, vinculação dinâmica, mensagem, passagem, polimorfismo, simultaneidade, etc.</p:text>
    <p:extLst>
      <p:ext uri="{C676402C-5697-4E1C-873F-D02D1690AC5C}">
        <p15:threadingInfo xmlns:p15="http://schemas.microsoft.com/office/powerpoint/2012/main" timeZoneBias="180"/>
      </p:ext>
    </p:extLst>
  </p:cm>
  <p:cm authorId="1" dt="2022-05-30T19:46:42.298" idx="2">
    <p:pos x="146" y="146"/>
    <p:text>Testar classes é um problema fundamentalmente diferente do teste de funções. Uma função (ou procedimento) tem um comportamento de entrada-saída claramente definido, enquanto uma classe não tem uma especificação de comportamento de entrada-saída. Podemos testar um método de uma classe usando abordagens para testar funções, mas não podemos testar a classe usando essas
abordagens.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5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7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5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28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188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732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77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88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3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20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72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7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68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7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37232C-9D44-4728-AE1F-C99226A488EC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2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FFE05-14AF-42EC-9B90-B6B0885A6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 </a:t>
            </a:r>
            <a:br>
              <a:rPr lang="pt-BR" dirty="0"/>
            </a:br>
            <a:r>
              <a:rPr lang="pt-BR" dirty="0"/>
              <a:t>Orientado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010334-3494-4C6B-9364-96C4CC1AE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Lucilia Yoshie </a:t>
            </a:r>
            <a:r>
              <a:rPr lang="pt-BR" dirty="0" err="1"/>
              <a:t>Araki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15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2B432-9742-4585-BAFF-BBD37340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diferencia teste de software</a:t>
            </a:r>
            <a:br>
              <a:rPr lang="pt-BR" dirty="0"/>
            </a:br>
            <a:r>
              <a:rPr lang="pt-BR" dirty="0"/>
              <a:t>OO de testes Convencionais?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EDCE7F-1D69-4342-8B4D-9837DB1F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Técnicas e abordagens são normalmente semelhantes, porém novos desafios são apresentados (Ex. herança e polimorfismo);</a:t>
            </a:r>
          </a:p>
          <a:p>
            <a:r>
              <a:rPr lang="pt-BR" dirty="0"/>
              <a:t>Processos OO iterativos e incrementais nos dá a oportunidade de melhorar nossos processos de teste convencionais:</a:t>
            </a:r>
          </a:p>
          <a:p>
            <a:pPr lvl="1"/>
            <a:r>
              <a:rPr lang="pt-BR" dirty="0"/>
              <a:t>Mudar a Visão de Teste como um “Mal necessário” – Teste pode contribuir para se desenvolver o produto certo deste o início</a:t>
            </a:r>
          </a:p>
          <a:p>
            <a:pPr lvl="1"/>
            <a:r>
              <a:rPr lang="pt-BR" dirty="0"/>
              <a:t>Como iniciar a atividade de teste o quanto antes e contextualizá-la dentro de um processo de desenvolvimento</a:t>
            </a:r>
          </a:p>
          <a:p>
            <a:pPr lvl="1"/>
            <a:r>
              <a:rPr lang="pt-BR" dirty="0"/>
              <a:t>Como efetivamente escolher o que precisa ser testado e implementar de uma forma eficiente.</a:t>
            </a:r>
          </a:p>
          <a:p>
            <a:r>
              <a:rPr lang="pt-BR" dirty="0"/>
              <a:t>Mudanças na forma como desenvolvemos software provoca mudanças na forma como testamos (metas, formatos,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40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9117B-7C09-4C96-92C4-5BFB4C43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3E5D5-EC4A-4531-AE57-922783F7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505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171</TotalTime>
  <Words>131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Orgânico</vt:lpstr>
      <vt:lpstr>Teste  Orientado a Objetos</vt:lpstr>
      <vt:lpstr>O que diferencia teste de software OO de testes Convencionais?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 Orientado a Objetos</dc:title>
  <dc:creator>Lucilia</dc:creator>
  <cp:lastModifiedBy>Lucilia</cp:lastModifiedBy>
  <cp:revision>4</cp:revision>
  <dcterms:created xsi:type="dcterms:W3CDTF">2022-05-30T22:44:04Z</dcterms:created>
  <dcterms:modified xsi:type="dcterms:W3CDTF">2022-05-31T01:35:10Z</dcterms:modified>
</cp:coreProperties>
</file>