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9733E-E0D5-B3DB-4F50-9A1FB0433A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Planejamento de Teste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84669D-0F9E-BB65-935D-FC4472380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4713" y="6426451"/>
            <a:ext cx="3697287" cy="431549"/>
          </a:xfrm>
        </p:spPr>
        <p:txBody>
          <a:bodyPr>
            <a:normAutofit fontScale="92500"/>
          </a:bodyPr>
          <a:lstStyle/>
          <a:p>
            <a:r>
              <a:rPr lang="pt-BR" dirty="0"/>
              <a:t>Jose Augusto Fachin dos Santos</a:t>
            </a:r>
          </a:p>
        </p:txBody>
      </p:sp>
    </p:spTree>
    <p:extLst>
      <p:ext uri="{BB962C8B-B14F-4D97-AF65-F5344CB8AC3E}">
        <p14:creationId xmlns:p14="http://schemas.microsoft.com/office/powerpoint/2010/main" val="429144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FE9FD-4CD0-EE52-2DFA-0D68A9F3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F40B46-AABB-E061-F7B8-B4BC36C2B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Código desenvolvido com o intuito de coletar TODAS as publicações do site O Pensador, coletando a Frase e o Autor e gravando os mesmos em um arquivo .</a:t>
            </a:r>
            <a:r>
              <a:rPr lang="pt-BR" dirty="0" err="1"/>
              <a:t>csv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343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96FD4-C2A3-4741-1A98-7642011E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E69DAC-CF1A-DD73-071E-3D722F35F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Desenvolvido na linguagem Python </a:t>
            </a:r>
          </a:p>
          <a:p>
            <a:r>
              <a:rPr lang="pt-BR" dirty="0"/>
              <a:t>Gravação local de Arquivo .</a:t>
            </a:r>
            <a:r>
              <a:rPr lang="pt-BR" dirty="0" err="1"/>
              <a:t>csv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377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3896B-394B-992F-B171-B879B605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B41CE-2194-CFA3-E9A9-ED84C450C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Coleta de Dados realizado por meio de Web </a:t>
            </a:r>
            <a:r>
              <a:rPr lang="pt-BR" dirty="0" err="1"/>
              <a:t>Scraping</a:t>
            </a:r>
            <a:r>
              <a:rPr lang="pt-BR" dirty="0"/>
              <a:t> .</a:t>
            </a:r>
          </a:p>
          <a:p>
            <a:r>
              <a:rPr lang="pt-BR" dirty="0"/>
              <a:t>Validação de Texto capturado separando Autor das Citações e eliminando caracteres inválidos de ambos.</a:t>
            </a:r>
          </a:p>
          <a:p>
            <a:r>
              <a:rPr lang="pt-BR" dirty="0"/>
              <a:t>Percorre todas as páginas até a última encontrada.</a:t>
            </a:r>
          </a:p>
          <a:p>
            <a:r>
              <a:rPr lang="pt-BR" dirty="0"/>
              <a:t>Gera um arquivo no formato CSV, com duas colunas, “Autor” e “Citação”, organizado pelo nome do autor em ordem </a:t>
            </a:r>
            <a:r>
              <a:rPr lang="pt-BR"/>
              <a:t>alfabética. 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5270257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116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Cacho</vt:lpstr>
      <vt:lpstr>Planejamento de Teste de Software</vt:lpstr>
      <vt:lpstr>Introdução</vt:lpstr>
      <vt:lpstr>Especificações</vt:lpstr>
      <vt:lpstr>Requisitos Funcionais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Planejamento de Teste de Software</dc:title>
  <dc:creator>Jose Fachin</dc:creator>
  <cp:lastModifiedBy>Jose Fachin</cp:lastModifiedBy>
  <cp:revision>1</cp:revision>
  <dcterms:created xsi:type="dcterms:W3CDTF">2024-04-28T22:53:45Z</dcterms:created>
  <dcterms:modified xsi:type="dcterms:W3CDTF">2024-04-28T23:16:19Z</dcterms:modified>
</cp:coreProperties>
</file>