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43630-59E7-4BA0-A202-0C77ED0E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E5DD2-51B4-47A6-BECD-320DE806F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Jonathan </a:t>
            </a:r>
            <a:r>
              <a:rPr lang="pt-BR" dirty="0" err="1"/>
              <a:t>cassol</a:t>
            </a:r>
            <a:r>
              <a:rPr lang="pt-BR" dirty="0"/>
              <a:t> </a:t>
            </a:r>
          </a:p>
          <a:p>
            <a:r>
              <a:rPr lang="pt-BR" dirty="0"/>
              <a:t>1</a:t>
            </a:r>
            <a:r>
              <a:rPr lang="pt-BR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º </a:t>
            </a:r>
            <a:r>
              <a:rPr lang="pt-BR" dirty="0"/>
              <a:t>Primeiro semestre - 2024</a:t>
            </a:r>
          </a:p>
        </p:txBody>
      </p:sp>
    </p:spTree>
    <p:extLst>
      <p:ext uri="{BB962C8B-B14F-4D97-AF65-F5344CB8AC3E}">
        <p14:creationId xmlns:p14="http://schemas.microsoft.com/office/powerpoint/2010/main" val="22504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F4232-AC48-40DC-B4A9-2D06D54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AFA29-AA15-47D1-9469-0183F72C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cadastros de funcionários, serviços e clientes.</a:t>
            </a:r>
          </a:p>
          <a:p>
            <a:r>
              <a:rPr lang="pt-BR" dirty="0"/>
              <a:t>Realizar a exclusão de funcionários, serviços e clientes.</a:t>
            </a:r>
          </a:p>
          <a:p>
            <a:r>
              <a:rPr lang="pt-BR" dirty="0"/>
              <a:t>Listar dados de determinada classe (nome, cargo, endereço, salario).</a:t>
            </a:r>
          </a:p>
          <a:p>
            <a:r>
              <a:rPr lang="pt-BR" dirty="0"/>
              <a:t>Fazer a inclusão dos dados em um banco de dados.</a:t>
            </a:r>
          </a:p>
          <a:p>
            <a:r>
              <a:rPr lang="pt-BR" dirty="0"/>
              <a:t>Inclusão de venda de serviços.</a:t>
            </a:r>
          </a:p>
          <a:p>
            <a:r>
              <a:rPr lang="pt-BR" dirty="0"/>
              <a:t>Emissão de relatório.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57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ABCB-26AC-45C8-BFDE-195824C4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803CF-4DDC-4933-91F5-065F0556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PostgreSQL.</a:t>
            </a:r>
          </a:p>
          <a:p>
            <a:r>
              <a:rPr lang="pt-BR" dirty="0"/>
              <a:t>Sistema deve ser intuitivo.</a:t>
            </a:r>
          </a:p>
          <a:p>
            <a:r>
              <a:rPr lang="pt-BR" dirty="0"/>
              <a:t>Confiável.</a:t>
            </a:r>
          </a:p>
          <a:p>
            <a:r>
              <a:rPr lang="pt-BR" dirty="0"/>
              <a:t>Facilidade de uso.</a:t>
            </a:r>
          </a:p>
        </p:txBody>
      </p:sp>
    </p:spTree>
    <p:extLst>
      <p:ext uri="{BB962C8B-B14F-4D97-AF65-F5344CB8AC3E}">
        <p14:creationId xmlns:p14="http://schemas.microsoft.com/office/powerpoint/2010/main" val="338030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DFCEE-993A-4CEF-9C00-AF4A205D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desktop.</a:t>
            </a:r>
          </a:p>
          <a:p>
            <a:r>
              <a:rPr lang="pt-BR" dirty="0"/>
              <a:t>Aplicação em </a:t>
            </a:r>
            <a:r>
              <a:rPr lang="pt-BR" dirty="0" err="1"/>
              <a:t>java</a:t>
            </a:r>
            <a:r>
              <a:rPr lang="pt-BR" dirty="0"/>
              <a:t>.</a:t>
            </a:r>
          </a:p>
          <a:p>
            <a:r>
              <a:rPr lang="pt-BR" dirty="0"/>
              <a:t>Banco PostgreSQL.</a:t>
            </a:r>
          </a:p>
          <a:p>
            <a:endParaRPr lang="pt-BR" dirty="0"/>
          </a:p>
          <a:p>
            <a:r>
              <a:rPr lang="pt-BR" dirty="0"/>
              <a:t>Aplicação desenvolvida com o intuito de facilitar o encontro de prestadores de serviço.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6E1718-4F45-49B1-914E-BDBFD95E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Oque vou testar e como.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2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272E-562E-4345-A506-81024C1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testes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07872-4C35-47DD-992F-7923AF17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sistema.</a:t>
            </a:r>
          </a:p>
          <a:p>
            <a:r>
              <a:rPr lang="pt-BR" dirty="0"/>
              <a:t>Testar no final do desenvolvimento.</a:t>
            </a:r>
          </a:p>
          <a:p>
            <a:r>
              <a:rPr lang="pt-BR" dirty="0"/>
              <a:t>Diário de testes no formato de planilha.</a:t>
            </a:r>
          </a:p>
          <a:p>
            <a:r>
              <a:rPr lang="pt-BR" dirty="0"/>
              <a:t>Testes na unha.</a:t>
            </a:r>
          </a:p>
        </p:txBody>
      </p:sp>
    </p:spTree>
    <p:extLst>
      <p:ext uri="{BB962C8B-B14F-4D97-AF65-F5344CB8AC3E}">
        <p14:creationId xmlns:p14="http://schemas.microsoft.com/office/powerpoint/2010/main" val="243598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0763D-86DE-4BD6-9D20-3A8F3DE6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2D672-51D7-4416-8F65-6924194A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inicio dos testes 13/05/2024.</a:t>
            </a:r>
          </a:p>
          <a:p>
            <a:r>
              <a:rPr lang="pt-BR" dirty="0"/>
              <a:t>Testar todas as funcionalidades da aplicação.</a:t>
            </a:r>
          </a:p>
          <a:p>
            <a:endParaRPr lang="pt-BR" dirty="0"/>
          </a:p>
          <a:p>
            <a:r>
              <a:rPr lang="pt-BR" dirty="0"/>
              <a:t>Lançamento de uma nova versão 29/06/2024. Afim de corrigir </a:t>
            </a:r>
          </a:p>
          <a:p>
            <a:pPr marL="0" indent="0">
              <a:buNone/>
            </a:pPr>
            <a:r>
              <a:rPr lang="pt-BR" dirty="0"/>
              <a:t>possíveis erros e lançar melhorias e novas rotinas.</a:t>
            </a:r>
          </a:p>
          <a:p>
            <a:endParaRPr lang="pt-BR" dirty="0"/>
          </a:p>
          <a:p>
            <a:r>
              <a:rPr lang="pt-BR" dirty="0"/>
              <a:t>Data de entrega do diário de testes 14/06/2024.</a:t>
            </a:r>
          </a:p>
          <a:p>
            <a:r>
              <a:rPr lang="pt-BR" dirty="0"/>
              <a:t>Apresentação 21/06/2024.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4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218B4-1C5A-4C3E-A1EB-6447CCFB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/>
              <a:t>Por sua atenção obrigado.</a:t>
            </a:r>
          </a:p>
        </p:txBody>
      </p:sp>
    </p:spTree>
    <p:extLst>
      <p:ext uri="{BB962C8B-B14F-4D97-AF65-F5344CB8AC3E}">
        <p14:creationId xmlns:p14="http://schemas.microsoft.com/office/powerpoint/2010/main" val="106699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196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Teste de software </vt:lpstr>
      <vt:lpstr>Requisitos funcionais</vt:lpstr>
      <vt:lpstr>Requisitos não funcionais.</vt:lpstr>
      <vt:lpstr>Oque vou testar e como. </vt:lpstr>
      <vt:lpstr>Metodologia de testes  </vt:lpstr>
      <vt:lpstr>Datas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User</dc:creator>
  <cp:lastModifiedBy>User</cp:lastModifiedBy>
  <cp:revision>7</cp:revision>
  <dcterms:created xsi:type="dcterms:W3CDTF">2024-05-09T23:40:58Z</dcterms:created>
  <dcterms:modified xsi:type="dcterms:W3CDTF">2024-05-10T00:36:44Z</dcterms:modified>
</cp:coreProperties>
</file>