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1c586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1c586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1c586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1c586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d1c5865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d1c5865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1c5865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1c5865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f2864bd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8f2864bd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8f2864b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8f2864b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c363f2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c363f2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c363f2f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c363f2f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c363f2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c363f2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363f2f5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363f2f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f2864bd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f2864bd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0cdea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0cdea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8f2864bd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8f2864bd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Node.Js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NPM &amp; NVM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0266" l="0" r="0" t="28954"/>
          <a:stretch/>
        </p:blipFill>
        <p:spPr>
          <a:xfrm>
            <a:off x="-12" y="555525"/>
            <a:ext cx="2975125" cy="11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922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Newton Filipe Nied ra: 1171909 </a:t>
            </a:r>
            <a:br>
              <a:rPr lang="pt-BR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Vitor Luiz Marcante ra: 2154889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O que é NPM?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 Package Manager ou em português gerenciador de pacotes node.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Preciso ter o Node.js instalado para utilizar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‘Salva’ a configuração no packge.json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12032" l="11512" r="11063" t="8803"/>
          <a:stretch/>
        </p:blipFill>
        <p:spPr>
          <a:xfrm>
            <a:off x="6021000" y="2808375"/>
            <a:ext cx="1681400" cy="1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Comandos NPM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init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install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install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NOME_DO_PACOTE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install --save-dev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NOME_DO_PACOTE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uninstall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uninstall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NOME_DO_PACOTE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update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list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npm run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NOME_DO_SCRIPT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O que é NVM?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 Version Manager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 em português gerenciador de versões node.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Preciso ter o Node.js instalado para utilizar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 b="16664" l="27632" r="27690" t="16863"/>
          <a:stretch/>
        </p:blipFill>
        <p:spPr>
          <a:xfrm>
            <a:off x="110575" y="2571750"/>
            <a:ext cx="4053100" cy="2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Comandos NVM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ls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-remote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install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VERSAO_DO_NODE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install --lts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use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VERSAO_DO_NODE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uninstall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nvm alias default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VERSAO_DO_NODE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86175" y="476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Perguntas ??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300" y="1201975"/>
            <a:ext cx="5854749" cy="32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que é o Node.js;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História;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Usabilidade;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Versões.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que é NPM?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que é NVM?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O que é o Node.Js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Node.js é um ambiente de execução JavaScript no lado do servidor.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Utiliza usa o motor V8 do Google, permitindo desenvolver aplicações orientadas a eventos e assíncronas.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V8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V8 é o motor JavaScript do Google usado pelo Node.js para executar códigos rapidamente no servidor, sendo eficiente e ágil em operações assíncronas e em ambientes de alta carga de trabalho.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História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Node.js, lançado por Ryan Dahl em 2009;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Revolucionou o desenvolvimento web ao introduzir um ambiente de execução JS no lado do servidor;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Antes do Node.js, houve algumas tentativas de executar JS (Rhino).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Usabilidade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de servidores web eficientes.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Aplicações em tempo real.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Criação de APIs e serviços web.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Ferramentas de linha de comando e scripts.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full stack.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Construção de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microsserviços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Automatização de tarefas no desenvolvimento web.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Aplicações de Internet das Coisas (IoT).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Versões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Versões divididas em 3(três) números separados por ‘.’ X.Y.Z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: ‘Major’ versão principal, utilizada para grandes atualizações e possíveis quebras de compatibilidade.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:  ‘Minor’ versão secundária, incrementada quando há novas funcionalidades.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Z:  ‘Patch’ versão de correções para bugs e ajustes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Primeira versão lançada em 2009 - 0.1.0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Versão mais recente: 20.8.1 - 10/2023 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397625"/>
            <a:ext cx="85206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pt-BR" sz="2500">
                <a:latin typeface="Montserrat SemiBold"/>
                <a:ea typeface="Montserrat SemiBold"/>
                <a:cs typeface="Montserrat SemiBold"/>
                <a:sym typeface="Montserrat SemiBold"/>
              </a:rPr>
              <a:t>Cálculo</a:t>
            </a:r>
            <a:r>
              <a:rPr lang="pt-BR" sz="2500">
                <a:latin typeface="Montserrat SemiBold"/>
                <a:ea typeface="Montserrat SemiBold"/>
                <a:cs typeface="Montserrat SemiBold"/>
                <a:sym typeface="Montserrat SemiBold"/>
              </a:rPr>
              <a:t> do IMC em Java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575" y="877625"/>
            <a:ext cx="6098801" cy="35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268325" y="414975"/>
            <a:ext cx="8520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Montserrat SemiBold"/>
                <a:ea typeface="Montserrat SemiBold"/>
                <a:cs typeface="Montserrat SemiBold"/>
                <a:sym typeface="Montserrat SemiBold"/>
              </a:rPr>
              <a:t>Cálculo</a:t>
            </a:r>
            <a:r>
              <a:rPr lang="pt-BR" sz="2800">
                <a:latin typeface="Montserrat SemiBold"/>
                <a:ea typeface="Montserrat SemiBold"/>
                <a:cs typeface="Montserrat SemiBold"/>
                <a:sym typeface="Montserrat SemiBold"/>
              </a:rPr>
              <a:t> do IMC em Node.Js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325" y="996900"/>
            <a:ext cx="5609450" cy="34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Estrutura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50" y="1138475"/>
            <a:ext cx="3000950" cy="3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70325" y="3791550"/>
            <a:ext cx="4102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O arquivo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package-lock.json</a:t>
            </a:r>
            <a:r>
              <a:rPr lang="pt-BR" sz="700">
                <a:solidFill>
                  <a:schemeClr val="dk1"/>
                </a:solidFill>
              </a:rPr>
              <a:t> é gerado automaticamente para operações em que o npm modifica a árvore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node_modules</a:t>
            </a:r>
            <a:r>
              <a:rPr lang="pt-BR" sz="700">
                <a:solidFill>
                  <a:schemeClr val="dk1"/>
                </a:solidFill>
              </a:rPr>
              <a:t> ou o arquivo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package.json</a:t>
            </a:r>
            <a:r>
              <a:rPr lang="pt-BR" sz="700">
                <a:solidFill>
                  <a:schemeClr val="dk1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70325" y="2571750"/>
            <a:ext cx="42507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No modo global, os executáveis são vinculados a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{prefix}/bin</a:t>
            </a:r>
            <a:r>
              <a:rPr lang="pt-BR" sz="700">
                <a:solidFill>
                  <a:schemeClr val="dk1"/>
                </a:solidFill>
              </a:rPr>
              <a:t> no Unix, ou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{prefix}</a:t>
            </a:r>
            <a:r>
              <a:rPr lang="pt-BR" sz="700">
                <a:solidFill>
                  <a:schemeClr val="dk1"/>
                </a:solidFill>
              </a:rPr>
              <a:t> no Windows. Certifique-se de que o caminho esteja no ambiente PATH do seu terminal para executá-los.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No modo local, os executáveis são vinculados a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./node_modules/.bin</a:t>
            </a:r>
            <a:r>
              <a:rPr lang="pt-BR" sz="700">
                <a:solidFill>
                  <a:schemeClr val="dk1"/>
                </a:solidFill>
              </a:rPr>
              <a:t> para que possam ser disponibilizados para scripts executados pelo npm. (Por exemplo, para que um executor de testes esteja no caminho ao executar </a:t>
            </a:r>
            <a:r>
              <a:rPr lang="pt-BR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test</a:t>
            </a:r>
            <a:r>
              <a:rPr lang="pt-BR" sz="700">
                <a:solidFill>
                  <a:schemeClr val="dk1"/>
                </a:solidFill>
              </a:rPr>
              <a:t>.)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73025" y="1143350"/>
            <a:ext cx="4044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pt-BR" sz="700">
                <a:solidFill>
                  <a:schemeClr val="dk1"/>
                </a:solidFill>
              </a:rPr>
              <a:t>Instalação local (padrão): coloca os arquivos em ./node_modules na raiz do pacote atual.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pt-BR" sz="700">
                <a:solidFill>
                  <a:schemeClr val="dk1"/>
                </a:solidFill>
              </a:rPr>
              <a:t>Instalação global (com -g): coloca os arquivos em /usr/local ou onde o node estiver instalado.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pt-BR" sz="700">
                <a:solidFill>
                  <a:schemeClr val="dk1"/>
                </a:solidFill>
              </a:rPr>
              <a:t>Instale localmente se você pretende usar require().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pt-BR" sz="700">
                <a:solidFill>
                  <a:schemeClr val="dk1"/>
                </a:solidFill>
              </a:rPr>
              <a:t>Instale globalmente se pretende executá-lo na linha de comando.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pt-BR" sz="700">
                <a:solidFill>
                  <a:schemeClr val="dk1"/>
                </a:solidFill>
              </a:rPr>
              <a:t>Se precisar de ambos, instale em ambos os lugares ou use npm link.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