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2.xml" ContentType="application/vnd.ms-office.drawingml.diagramDrawing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quickStyle4.xml" ContentType="application/vnd.openxmlformats-officedocument.drawingml.diagramStyle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colors4.xml" ContentType="application/vnd.openxmlformats-officedocument.drawingml.diagramColors+xml"/>
  <Override PartName="/ppt/media/image1.jpeg" ContentType="image/jpeg"/>
  <Override PartName="/ppt/media/image3.png" ContentType="image/png"/>
  <Override PartName="/ppt/media/image2.png" ContentType="image/png"/>
  <Override PartName="/ppt/media/image4.jpeg" ContentType="image/jpeg"/>
  <Override PartName="/ppt/media/image5.png" ContentType="image/png"/>
  <Override PartName="/ppt/media/image6.png" ContentType="image/png"/>
  <Override PartName="/ppt/media/image7.jpeg" ContentType="image/jpe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jpeg" ContentType="image/jpeg"/>
  <Override PartName="/ppt/media/image13.jpeg" ContentType="image/jpeg"/>
  <Override PartName="/ppt/media/image19.png" ContentType="image/png"/>
  <Override PartName="/ppt/media/image14.png" ContentType="image/png"/>
  <Override PartName="/ppt/media/image15.jpeg" ContentType="image/jpeg"/>
  <Override PartName="/ppt/media/image16.png" ContentType="image/png"/>
  <Override PartName="/ppt/media/image17.png" ContentType="image/png"/>
  <Override PartName="/ppt/media/image18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8CECCD-15B8-497B-BC0C-30BF21B276D5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7587AD5-0AD6-4E9E-A66A-A7A0880A7070}">
      <dgm:prSet phldrT="[Texto]" custT="1"/>
      <dgm:spPr>
        <a:solidFill>
          <a:srgbClr val="0070C0"/>
        </a:solidFill>
      </dgm:spPr>
      <dgm:t>
        <a:bodyPr/>
        <a:lstStyle/>
        <a:p>
          <a:r>
            <a:rPr lang="pt-BR" sz="2000" b="1" dirty="0"/>
            <a:t>Funcionalidade</a:t>
          </a:r>
        </a:p>
      </dgm:t>
    </dgm:pt>
    <dgm:pt modelId="{B20D8FD1-8475-4E94-84E3-1D9C472CD4A5}" type="parTrans" cxnId="{C863B0A4-44A7-457F-83B6-4372F4F4AD89}">
      <dgm:prSet/>
      <dgm:spPr/>
      <dgm:t>
        <a:bodyPr/>
        <a:lstStyle/>
        <a:p>
          <a:endParaRPr lang="pt-BR"/>
        </a:p>
      </dgm:t>
    </dgm:pt>
    <dgm:pt modelId="{D4C19EAB-7E67-42B2-9D97-38E7A21B304C}" type="sibTrans" cxnId="{C863B0A4-44A7-457F-83B6-4372F4F4AD89}">
      <dgm:prSet/>
      <dgm:spPr>
        <a:ln>
          <a:solidFill>
            <a:srgbClr val="00B0F0"/>
          </a:solidFill>
        </a:ln>
      </dgm:spPr>
      <dgm:t>
        <a:bodyPr/>
        <a:lstStyle/>
        <a:p>
          <a:endParaRPr lang="pt-BR"/>
        </a:p>
      </dgm:t>
    </dgm:pt>
    <dgm:pt modelId="{F2DC25CC-9421-4700-BC9A-F545CE5EFDC5}">
      <dgm:prSet phldrT="[Texto]" custT="1"/>
      <dgm:spPr>
        <a:solidFill>
          <a:srgbClr val="92D050"/>
        </a:solidFill>
      </dgm:spPr>
      <dgm:t>
        <a:bodyPr/>
        <a:lstStyle/>
        <a:p>
          <a:r>
            <a:rPr lang="pt-BR" sz="2000" b="1" dirty="0"/>
            <a:t>Confiabilidade</a:t>
          </a:r>
        </a:p>
      </dgm:t>
    </dgm:pt>
    <dgm:pt modelId="{E14E770A-58C7-4DD2-B0D1-CBD823B0395D}" type="parTrans" cxnId="{F5BC62B1-CFA2-4998-B4C4-79EBAAEFF1A9}">
      <dgm:prSet/>
      <dgm:spPr/>
      <dgm:t>
        <a:bodyPr/>
        <a:lstStyle/>
        <a:p>
          <a:endParaRPr lang="pt-BR"/>
        </a:p>
      </dgm:t>
    </dgm:pt>
    <dgm:pt modelId="{3BBAE62C-99F9-4406-B037-DB540788A38A}" type="sibTrans" cxnId="{F5BC62B1-CFA2-4998-B4C4-79EBAAEFF1A9}">
      <dgm:prSet/>
      <dgm:spPr>
        <a:ln>
          <a:solidFill>
            <a:srgbClr val="92D050"/>
          </a:solidFill>
        </a:ln>
      </dgm:spPr>
      <dgm:t>
        <a:bodyPr/>
        <a:lstStyle/>
        <a:p>
          <a:endParaRPr lang="pt-BR"/>
        </a:p>
      </dgm:t>
    </dgm:pt>
    <dgm:pt modelId="{12C7B727-0029-4635-AA06-E88D2D459116}">
      <dgm:prSet phldrT="[Texto]" custT="1"/>
      <dgm:spPr>
        <a:solidFill>
          <a:srgbClr val="00B0F0"/>
        </a:solidFill>
      </dgm:spPr>
      <dgm:t>
        <a:bodyPr/>
        <a:lstStyle/>
        <a:p>
          <a:r>
            <a:rPr lang="pt-BR" sz="2000" b="1" dirty="0"/>
            <a:t>Usabilidade</a:t>
          </a:r>
        </a:p>
      </dgm:t>
    </dgm:pt>
    <dgm:pt modelId="{C990BFA1-385A-41F9-8D1C-E759495CC418}" type="parTrans" cxnId="{1965DD89-B9D4-4AE5-B157-74E8157ABF7F}">
      <dgm:prSet/>
      <dgm:spPr/>
      <dgm:t>
        <a:bodyPr/>
        <a:lstStyle/>
        <a:p>
          <a:endParaRPr lang="pt-BR"/>
        </a:p>
      </dgm:t>
    </dgm:pt>
    <dgm:pt modelId="{B22B7523-9723-4160-9C80-1D7102ABE3CF}" type="sibTrans" cxnId="{1965DD89-B9D4-4AE5-B157-74E8157ABF7F}">
      <dgm:prSet/>
      <dgm:spPr>
        <a:ln>
          <a:solidFill>
            <a:srgbClr val="00B0F0"/>
          </a:solidFill>
        </a:ln>
      </dgm:spPr>
      <dgm:t>
        <a:bodyPr/>
        <a:lstStyle/>
        <a:p>
          <a:endParaRPr lang="pt-BR"/>
        </a:p>
      </dgm:t>
    </dgm:pt>
    <dgm:pt modelId="{A73198CC-A246-421C-950A-43503539C989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2000" b="1" dirty="0"/>
            <a:t>Eficiência</a:t>
          </a:r>
        </a:p>
      </dgm:t>
    </dgm:pt>
    <dgm:pt modelId="{D8DA7822-7437-4917-93B8-94AC7FC196F7}" type="parTrans" cxnId="{A92227EF-F239-4244-ADFC-B4112843AB2D}">
      <dgm:prSet/>
      <dgm:spPr/>
      <dgm:t>
        <a:bodyPr/>
        <a:lstStyle/>
        <a:p>
          <a:endParaRPr lang="pt-BR"/>
        </a:p>
      </dgm:t>
    </dgm:pt>
    <dgm:pt modelId="{2C468B23-899C-49B3-9FE4-69A464F9562F}" type="sibTrans" cxnId="{A92227EF-F239-4244-ADFC-B4112843AB2D}">
      <dgm:prSet/>
      <dgm:spPr>
        <a:ln>
          <a:solidFill>
            <a:srgbClr val="00B050"/>
          </a:solidFill>
        </a:ln>
      </dgm:spPr>
      <dgm:t>
        <a:bodyPr/>
        <a:lstStyle/>
        <a:p>
          <a:endParaRPr lang="pt-BR"/>
        </a:p>
      </dgm:t>
    </dgm:pt>
    <dgm:pt modelId="{F29BAAB4-96C5-476A-A6D2-912CBE9ADAC1}">
      <dgm:prSet phldrT="[Texto]" custT="1"/>
      <dgm:spPr>
        <a:solidFill>
          <a:srgbClr val="EE7D0C"/>
        </a:solidFill>
      </dgm:spPr>
      <dgm:t>
        <a:bodyPr/>
        <a:lstStyle/>
        <a:p>
          <a:r>
            <a:rPr lang="pt-BR" sz="2000" b="1" dirty="0"/>
            <a:t>Portabilidade</a:t>
          </a:r>
        </a:p>
      </dgm:t>
    </dgm:pt>
    <dgm:pt modelId="{0B3EE3B6-C1D4-480D-A5D3-8A24D163A6FA}" type="parTrans" cxnId="{3B8176AD-0A09-42FA-9B57-C2FEBEE1CD73}">
      <dgm:prSet/>
      <dgm:spPr/>
      <dgm:t>
        <a:bodyPr/>
        <a:lstStyle/>
        <a:p>
          <a:endParaRPr lang="pt-BR"/>
        </a:p>
      </dgm:t>
    </dgm:pt>
    <dgm:pt modelId="{87ABCC91-E260-4016-8FFB-6DFB8AC715C3}" type="sibTrans" cxnId="{3B8176AD-0A09-42FA-9B57-C2FEBEE1CD73}">
      <dgm:prSet/>
      <dgm:spPr>
        <a:noFill/>
        <a:ln>
          <a:solidFill>
            <a:srgbClr val="EE7D0C"/>
          </a:solidFill>
        </a:ln>
      </dgm:spPr>
      <dgm:t>
        <a:bodyPr/>
        <a:lstStyle/>
        <a:p>
          <a:endParaRPr lang="pt-BR"/>
        </a:p>
      </dgm:t>
    </dgm:pt>
    <dgm:pt modelId="{DFBD6EC8-E35C-45B6-833B-4067640CCF63}">
      <dgm:prSet phldrT="[Texto]" custT="1"/>
      <dgm:spPr>
        <a:solidFill>
          <a:srgbClr val="FDF836"/>
        </a:solidFill>
      </dgm:spPr>
      <dgm:t>
        <a:bodyPr/>
        <a:lstStyle/>
        <a:p>
          <a:r>
            <a:rPr lang="pt-BR" sz="2000" b="1" dirty="0" err="1">
              <a:solidFill>
                <a:schemeClr val="tx1"/>
              </a:solidFill>
            </a:rPr>
            <a:t>Manutenabilidade</a:t>
          </a:r>
          <a:endParaRPr lang="pt-BR" sz="2000" b="1" dirty="0">
            <a:solidFill>
              <a:schemeClr val="tx1"/>
            </a:solidFill>
          </a:endParaRPr>
        </a:p>
      </dgm:t>
    </dgm:pt>
    <dgm:pt modelId="{11AED383-2161-49B2-910A-A1D923D88BB9}" type="parTrans" cxnId="{81D88CF0-C02E-4E3C-AAEF-39C53EADC0AE}">
      <dgm:prSet/>
      <dgm:spPr/>
      <dgm:t>
        <a:bodyPr/>
        <a:lstStyle/>
        <a:p>
          <a:endParaRPr lang="pt-BR"/>
        </a:p>
      </dgm:t>
    </dgm:pt>
    <dgm:pt modelId="{2EA3F485-62EB-409D-84B5-FCF8F0DF47A5}" type="sibTrans" cxnId="{81D88CF0-C02E-4E3C-AAEF-39C53EADC0AE}">
      <dgm:prSet/>
      <dgm:spPr>
        <a:ln>
          <a:solidFill>
            <a:srgbClr val="C6C602"/>
          </a:solidFill>
        </a:ln>
      </dgm:spPr>
      <dgm:t>
        <a:bodyPr/>
        <a:lstStyle/>
        <a:p>
          <a:endParaRPr lang="pt-BR"/>
        </a:p>
      </dgm:t>
    </dgm:pt>
    <dgm:pt modelId="{831F6D62-7C88-4EB5-A370-C8A1704310AB}" type="pres">
      <dgm:prSet presAssocID="{8E8CECCD-15B8-497B-BC0C-30BF21B276D5}" presName="cycle" presStyleCnt="0">
        <dgm:presLayoutVars>
          <dgm:dir/>
          <dgm:resizeHandles val="exact"/>
        </dgm:presLayoutVars>
      </dgm:prSet>
      <dgm:spPr/>
    </dgm:pt>
    <dgm:pt modelId="{4F4A2642-B1DF-4C46-B49E-BA04BE842D4A}" type="pres">
      <dgm:prSet presAssocID="{E7587AD5-0AD6-4E9E-A66A-A7A0880A7070}" presName="node" presStyleLbl="node1" presStyleIdx="0" presStyleCnt="6" custScaleX="189687" custRadScaleRad="100166" custRadScaleInc="7932">
        <dgm:presLayoutVars>
          <dgm:bulletEnabled val="1"/>
        </dgm:presLayoutVars>
      </dgm:prSet>
      <dgm:spPr/>
    </dgm:pt>
    <dgm:pt modelId="{347C85C3-BB47-4F17-B6A9-50A6ADD225E7}" type="pres">
      <dgm:prSet presAssocID="{E7587AD5-0AD6-4E9E-A66A-A7A0880A7070}" presName="spNode" presStyleCnt="0"/>
      <dgm:spPr/>
    </dgm:pt>
    <dgm:pt modelId="{34AFB60D-E1CD-4772-919B-299E6EC57914}" type="pres">
      <dgm:prSet presAssocID="{D4C19EAB-7E67-42B2-9D97-38E7A21B304C}" presName="sibTrans" presStyleLbl="sibTrans1D1" presStyleIdx="0" presStyleCnt="6"/>
      <dgm:spPr/>
    </dgm:pt>
    <dgm:pt modelId="{A197BB01-AB40-4429-A919-CA4B5B196165}" type="pres">
      <dgm:prSet presAssocID="{F2DC25CC-9421-4700-BC9A-F545CE5EFDC5}" presName="node" presStyleLbl="node1" presStyleIdx="1" presStyleCnt="6" custScaleX="178096" custRadScaleRad="119343" custRadScaleInc="61564">
        <dgm:presLayoutVars>
          <dgm:bulletEnabled val="1"/>
        </dgm:presLayoutVars>
      </dgm:prSet>
      <dgm:spPr/>
    </dgm:pt>
    <dgm:pt modelId="{10BD2446-761E-48A5-AF98-E156A4EA7BC1}" type="pres">
      <dgm:prSet presAssocID="{F2DC25CC-9421-4700-BC9A-F545CE5EFDC5}" presName="spNode" presStyleCnt="0"/>
      <dgm:spPr/>
    </dgm:pt>
    <dgm:pt modelId="{8F7CAD00-03B5-4C44-8974-409C4D27D323}" type="pres">
      <dgm:prSet presAssocID="{3BBAE62C-99F9-4406-B037-DB540788A38A}" presName="sibTrans" presStyleLbl="sibTrans1D1" presStyleIdx="1" presStyleCnt="6"/>
      <dgm:spPr/>
    </dgm:pt>
    <dgm:pt modelId="{09590D8B-7E7A-46C4-8B4B-F18BA52A5548}" type="pres">
      <dgm:prSet presAssocID="{12C7B727-0029-4635-AA06-E88D2D459116}" presName="node" presStyleLbl="node1" presStyleIdx="2" presStyleCnt="6" custScaleX="192352" custRadScaleRad="121034" custRadScaleInc="-52546">
        <dgm:presLayoutVars>
          <dgm:bulletEnabled val="1"/>
        </dgm:presLayoutVars>
      </dgm:prSet>
      <dgm:spPr/>
    </dgm:pt>
    <dgm:pt modelId="{78FEF5C2-DDC2-4CC9-84B6-8E37409693F5}" type="pres">
      <dgm:prSet presAssocID="{12C7B727-0029-4635-AA06-E88D2D459116}" presName="spNode" presStyleCnt="0"/>
      <dgm:spPr/>
    </dgm:pt>
    <dgm:pt modelId="{E0203473-3331-42C3-A45D-82994189DC5A}" type="pres">
      <dgm:prSet presAssocID="{B22B7523-9723-4160-9C80-1D7102ABE3CF}" presName="sibTrans" presStyleLbl="sibTrans1D1" presStyleIdx="2" presStyleCnt="6"/>
      <dgm:spPr/>
    </dgm:pt>
    <dgm:pt modelId="{2685BAC5-8E77-471D-996C-38E849543F95}" type="pres">
      <dgm:prSet presAssocID="{A73198CC-A246-421C-950A-43503539C989}" presName="node" presStyleLbl="node1" presStyleIdx="3" presStyleCnt="6" custScaleX="189687" custRadScaleRad="97949" custRadScaleInc="-1254">
        <dgm:presLayoutVars>
          <dgm:bulletEnabled val="1"/>
        </dgm:presLayoutVars>
      </dgm:prSet>
      <dgm:spPr/>
    </dgm:pt>
    <dgm:pt modelId="{2B5ECA4C-8467-490E-81CD-2B951FDDF608}" type="pres">
      <dgm:prSet presAssocID="{A73198CC-A246-421C-950A-43503539C989}" presName="spNode" presStyleCnt="0"/>
      <dgm:spPr/>
    </dgm:pt>
    <dgm:pt modelId="{36561794-1FCA-49F2-9713-106A1487D347}" type="pres">
      <dgm:prSet presAssocID="{2C468B23-899C-49B3-9FE4-69A464F9562F}" presName="sibTrans" presStyleLbl="sibTrans1D1" presStyleIdx="3" presStyleCnt="6"/>
      <dgm:spPr/>
    </dgm:pt>
    <dgm:pt modelId="{9C934B20-8992-4556-9F18-42A601C96C51}" type="pres">
      <dgm:prSet presAssocID="{DFBD6EC8-E35C-45B6-833B-4067640CCF63}" presName="node" presStyleLbl="node1" presStyleIdx="4" presStyleCnt="6" custScaleX="206217" custRadScaleRad="129228" custRadScaleInc="68833">
        <dgm:presLayoutVars>
          <dgm:bulletEnabled val="1"/>
        </dgm:presLayoutVars>
      </dgm:prSet>
      <dgm:spPr/>
    </dgm:pt>
    <dgm:pt modelId="{5AC1B25F-010C-48E7-9F9D-DFA7BF1E1BB9}" type="pres">
      <dgm:prSet presAssocID="{DFBD6EC8-E35C-45B6-833B-4067640CCF63}" presName="spNode" presStyleCnt="0"/>
      <dgm:spPr/>
    </dgm:pt>
    <dgm:pt modelId="{AB8DD2AF-2A07-4CEE-86D6-C2A87DD77019}" type="pres">
      <dgm:prSet presAssocID="{2EA3F485-62EB-409D-84B5-FCF8F0DF47A5}" presName="sibTrans" presStyleLbl="sibTrans1D1" presStyleIdx="4" presStyleCnt="6"/>
      <dgm:spPr/>
    </dgm:pt>
    <dgm:pt modelId="{1C9A7B91-E31D-40FA-8CAA-EF3DE51F6243}" type="pres">
      <dgm:prSet presAssocID="{F29BAAB4-96C5-476A-A6D2-912CBE9ADAC1}" presName="node" presStyleLbl="node1" presStyleIdx="5" presStyleCnt="6" custScaleX="200389" custRadScaleRad="122931" custRadScaleInc="-64227">
        <dgm:presLayoutVars>
          <dgm:bulletEnabled val="1"/>
        </dgm:presLayoutVars>
      </dgm:prSet>
      <dgm:spPr/>
    </dgm:pt>
    <dgm:pt modelId="{C9016730-283F-4B21-9D5C-0A079A4CDD0E}" type="pres">
      <dgm:prSet presAssocID="{F29BAAB4-96C5-476A-A6D2-912CBE9ADAC1}" presName="spNode" presStyleCnt="0"/>
      <dgm:spPr/>
    </dgm:pt>
    <dgm:pt modelId="{B5B6EFFF-A0B2-4348-AF4A-432176940C2E}" type="pres">
      <dgm:prSet presAssocID="{87ABCC91-E260-4016-8FFB-6DFB8AC715C3}" presName="sibTrans" presStyleLbl="sibTrans1D1" presStyleIdx="5" presStyleCnt="6"/>
      <dgm:spPr/>
    </dgm:pt>
  </dgm:ptLst>
  <dgm:cxnLst>
    <dgm:cxn modelId="{3032580E-74D0-41E2-AD05-9E14216170D2}" type="presOf" srcId="{E7587AD5-0AD6-4E9E-A66A-A7A0880A7070}" destId="{4F4A2642-B1DF-4C46-B49E-BA04BE842D4A}" srcOrd="0" destOrd="0" presId="urn:microsoft.com/office/officeart/2005/8/layout/cycle6"/>
    <dgm:cxn modelId="{89B58B23-3B0B-416F-A8CB-E95367A904B4}" type="presOf" srcId="{2C468B23-899C-49B3-9FE4-69A464F9562F}" destId="{36561794-1FCA-49F2-9713-106A1487D347}" srcOrd="0" destOrd="0" presId="urn:microsoft.com/office/officeart/2005/8/layout/cycle6"/>
    <dgm:cxn modelId="{8B2FF031-250A-4006-A977-B261F0E68E5F}" type="presOf" srcId="{B22B7523-9723-4160-9C80-1D7102ABE3CF}" destId="{E0203473-3331-42C3-A45D-82994189DC5A}" srcOrd="0" destOrd="0" presId="urn:microsoft.com/office/officeart/2005/8/layout/cycle6"/>
    <dgm:cxn modelId="{972AD534-BB82-4929-A2DF-61A65BFAC6C3}" type="presOf" srcId="{A73198CC-A246-421C-950A-43503539C989}" destId="{2685BAC5-8E77-471D-996C-38E849543F95}" srcOrd="0" destOrd="0" presId="urn:microsoft.com/office/officeart/2005/8/layout/cycle6"/>
    <dgm:cxn modelId="{61F7DC4B-4290-4CA0-BF82-F6E458766994}" type="presOf" srcId="{D4C19EAB-7E67-42B2-9D97-38E7A21B304C}" destId="{34AFB60D-E1CD-4772-919B-299E6EC57914}" srcOrd="0" destOrd="0" presId="urn:microsoft.com/office/officeart/2005/8/layout/cycle6"/>
    <dgm:cxn modelId="{76B90852-FFD4-4BB9-8A1C-5212BDDE6D41}" type="presOf" srcId="{12C7B727-0029-4635-AA06-E88D2D459116}" destId="{09590D8B-7E7A-46C4-8B4B-F18BA52A5548}" srcOrd="0" destOrd="0" presId="urn:microsoft.com/office/officeart/2005/8/layout/cycle6"/>
    <dgm:cxn modelId="{1AA82073-AC22-43DA-830D-12343D55BAF9}" type="presOf" srcId="{F2DC25CC-9421-4700-BC9A-F545CE5EFDC5}" destId="{A197BB01-AB40-4429-A919-CA4B5B196165}" srcOrd="0" destOrd="0" presId="urn:microsoft.com/office/officeart/2005/8/layout/cycle6"/>
    <dgm:cxn modelId="{1965DD89-B9D4-4AE5-B157-74E8157ABF7F}" srcId="{8E8CECCD-15B8-497B-BC0C-30BF21B276D5}" destId="{12C7B727-0029-4635-AA06-E88D2D459116}" srcOrd="2" destOrd="0" parTransId="{C990BFA1-385A-41F9-8D1C-E759495CC418}" sibTransId="{B22B7523-9723-4160-9C80-1D7102ABE3CF}"/>
    <dgm:cxn modelId="{F049AF94-15AF-4388-8A3D-30D08CCC82C9}" type="presOf" srcId="{87ABCC91-E260-4016-8FFB-6DFB8AC715C3}" destId="{B5B6EFFF-A0B2-4348-AF4A-432176940C2E}" srcOrd="0" destOrd="0" presId="urn:microsoft.com/office/officeart/2005/8/layout/cycle6"/>
    <dgm:cxn modelId="{30F26195-DB7C-45AC-A748-34471BE09799}" type="presOf" srcId="{F29BAAB4-96C5-476A-A6D2-912CBE9ADAC1}" destId="{1C9A7B91-E31D-40FA-8CAA-EF3DE51F6243}" srcOrd="0" destOrd="0" presId="urn:microsoft.com/office/officeart/2005/8/layout/cycle6"/>
    <dgm:cxn modelId="{A5A6239D-1346-4092-9F12-0F0EF2BB1445}" type="presOf" srcId="{DFBD6EC8-E35C-45B6-833B-4067640CCF63}" destId="{9C934B20-8992-4556-9F18-42A601C96C51}" srcOrd="0" destOrd="0" presId="urn:microsoft.com/office/officeart/2005/8/layout/cycle6"/>
    <dgm:cxn modelId="{C863B0A4-44A7-457F-83B6-4372F4F4AD89}" srcId="{8E8CECCD-15B8-497B-BC0C-30BF21B276D5}" destId="{E7587AD5-0AD6-4E9E-A66A-A7A0880A7070}" srcOrd="0" destOrd="0" parTransId="{B20D8FD1-8475-4E94-84E3-1D9C472CD4A5}" sibTransId="{D4C19EAB-7E67-42B2-9D97-38E7A21B304C}"/>
    <dgm:cxn modelId="{3B8176AD-0A09-42FA-9B57-C2FEBEE1CD73}" srcId="{8E8CECCD-15B8-497B-BC0C-30BF21B276D5}" destId="{F29BAAB4-96C5-476A-A6D2-912CBE9ADAC1}" srcOrd="5" destOrd="0" parTransId="{0B3EE3B6-C1D4-480D-A5D3-8A24D163A6FA}" sibTransId="{87ABCC91-E260-4016-8FFB-6DFB8AC715C3}"/>
    <dgm:cxn modelId="{F5BC62B1-CFA2-4998-B4C4-79EBAAEFF1A9}" srcId="{8E8CECCD-15B8-497B-BC0C-30BF21B276D5}" destId="{F2DC25CC-9421-4700-BC9A-F545CE5EFDC5}" srcOrd="1" destOrd="0" parTransId="{E14E770A-58C7-4DD2-B0D1-CBD823B0395D}" sibTransId="{3BBAE62C-99F9-4406-B037-DB540788A38A}"/>
    <dgm:cxn modelId="{46F283D0-F396-4C30-9A5F-D289BC2AFA91}" type="presOf" srcId="{3BBAE62C-99F9-4406-B037-DB540788A38A}" destId="{8F7CAD00-03B5-4C44-8974-409C4D27D323}" srcOrd="0" destOrd="0" presId="urn:microsoft.com/office/officeart/2005/8/layout/cycle6"/>
    <dgm:cxn modelId="{00EF48EA-84F4-4C77-81EF-AA4074480CA5}" type="presOf" srcId="{8E8CECCD-15B8-497B-BC0C-30BF21B276D5}" destId="{831F6D62-7C88-4EB5-A370-C8A1704310AB}" srcOrd="0" destOrd="0" presId="urn:microsoft.com/office/officeart/2005/8/layout/cycle6"/>
    <dgm:cxn modelId="{A92227EF-F239-4244-ADFC-B4112843AB2D}" srcId="{8E8CECCD-15B8-497B-BC0C-30BF21B276D5}" destId="{A73198CC-A246-421C-950A-43503539C989}" srcOrd="3" destOrd="0" parTransId="{D8DA7822-7437-4917-93B8-94AC7FC196F7}" sibTransId="{2C468B23-899C-49B3-9FE4-69A464F9562F}"/>
    <dgm:cxn modelId="{81D88CF0-C02E-4E3C-AAEF-39C53EADC0AE}" srcId="{8E8CECCD-15B8-497B-BC0C-30BF21B276D5}" destId="{DFBD6EC8-E35C-45B6-833B-4067640CCF63}" srcOrd="4" destOrd="0" parTransId="{11AED383-2161-49B2-910A-A1D923D88BB9}" sibTransId="{2EA3F485-62EB-409D-84B5-FCF8F0DF47A5}"/>
    <dgm:cxn modelId="{FC9C3CF4-6B0E-4905-96CD-6382863E8E1A}" type="presOf" srcId="{2EA3F485-62EB-409D-84B5-FCF8F0DF47A5}" destId="{AB8DD2AF-2A07-4CEE-86D6-C2A87DD77019}" srcOrd="0" destOrd="0" presId="urn:microsoft.com/office/officeart/2005/8/layout/cycle6"/>
    <dgm:cxn modelId="{7B89ECC3-6545-41B6-AFCB-637700913BAD}" type="presParOf" srcId="{831F6D62-7C88-4EB5-A370-C8A1704310AB}" destId="{4F4A2642-B1DF-4C46-B49E-BA04BE842D4A}" srcOrd="0" destOrd="0" presId="urn:microsoft.com/office/officeart/2005/8/layout/cycle6"/>
    <dgm:cxn modelId="{84214333-4FC0-4BB3-BD15-33775AB66BBB}" type="presParOf" srcId="{831F6D62-7C88-4EB5-A370-C8A1704310AB}" destId="{347C85C3-BB47-4F17-B6A9-50A6ADD225E7}" srcOrd="1" destOrd="0" presId="urn:microsoft.com/office/officeart/2005/8/layout/cycle6"/>
    <dgm:cxn modelId="{6B7B60F2-DE0A-44EA-970B-2293B5B7FDB4}" type="presParOf" srcId="{831F6D62-7C88-4EB5-A370-C8A1704310AB}" destId="{34AFB60D-E1CD-4772-919B-299E6EC57914}" srcOrd="2" destOrd="0" presId="urn:microsoft.com/office/officeart/2005/8/layout/cycle6"/>
    <dgm:cxn modelId="{471A5E18-762B-4413-9533-89D529B15E35}" type="presParOf" srcId="{831F6D62-7C88-4EB5-A370-C8A1704310AB}" destId="{A197BB01-AB40-4429-A919-CA4B5B196165}" srcOrd="3" destOrd="0" presId="urn:microsoft.com/office/officeart/2005/8/layout/cycle6"/>
    <dgm:cxn modelId="{F01779FD-3E60-4700-B25C-7D4B3F927CBC}" type="presParOf" srcId="{831F6D62-7C88-4EB5-A370-C8A1704310AB}" destId="{10BD2446-761E-48A5-AF98-E156A4EA7BC1}" srcOrd="4" destOrd="0" presId="urn:microsoft.com/office/officeart/2005/8/layout/cycle6"/>
    <dgm:cxn modelId="{1FA2633D-2D0E-49D1-A4A7-5E7097F6ECF1}" type="presParOf" srcId="{831F6D62-7C88-4EB5-A370-C8A1704310AB}" destId="{8F7CAD00-03B5-4C44-8974-409C4D27D323}" srcOrd="5" destOrd="0" presId="urn:microsoft.com/office/officeart/2005/8/layout/cycle6"/>
    <dgm:cxn modelId="{5AC344FA-F096-4BC6-9707-9C0188E60DC2}" type="presParOf" srcId="{831F6D62-7C88-4EB5-A370-C8A1704310AB}" destId="{09590D8B-7E7A-46C4-8B4B-F18BA52A5548}" srcOrd="6" destOrd="0" presId="urn:microsoft.com/office/officeart/2005/8/layout/cycle6"/>
    <dgm:cxn modelId="{BFD83049-F679-4535-A48B-A674FB1925BC}" type="presParOf" srcId="{831F6D62-7C88-4EB5-A370-C8A1704310AB}" destId="{78FEF5C2-DDC2-4CC9-84B6-8E37409693F5}" srcOrd="7" destOrd="0" presId="urn:microsoft.com/office/officeart/2005/8/layout/cycle6"/>
    <dgm:cxn modelId="{59E668C4-FEF5-42A4-BE1A-A63CF6C84DB9}" type="presParOf" srcId="{831F6D62-7C88-4EB5-A370-C8A1704310AB}" destId="{E0203473-3331-42C3-A45D-82994189DC5A}" srcOrd="8" destOrd="0" presId="urn:microsoft.com/office/officeart/2005/8/layout/cycle6"/>
    <dgm:cxn modelId="{953DE5B1-34DC-423F-B9CF-775AEE8BBE08}" type="presParOf" srcId="{831F6D62-7C88-4EB5-A370-C8A1704310AB}" destId="{2685BAC5-8E77-471D-996C-38E849543F95}" srcOrd="9" destOrd="0" presId="urn:microsoft.com/office/officeart/2005/8/layout/cycle6"/>
    <dgm:cxn modelId="{BFF4EC23-C781-4FC8-A067-594D2AF6D819}" type="presParOf" srcId="{831F6D62-7C88-4EB5-A370-C8A1704310AB}" destId="{2B5ECA4C-8467-490E-81CD-2B951FDDF608}" srcOrd="10" destOrd="0" presId="urn:microsoft.com/office/officeart/2005/8/layout/cycle6"/>
    <dgm:cxn modelId="{9E4F2A3C-7039-47E7-8B3C-963616A8B22E}" type="presParOf" srcId="{831F6D62-7C88-4EB5-A370-C8A1704310AB}" destId="{36561794-1FCA-49F2-9713-106A1487D347}" srcOrd="11" destOrd="0" presId="urn:microsoft.com/office/officeart/2005/8/layout/cycle6"/>
    <dgm:cxn modelId="{FAA87DDC-8907-4991-AF19-64386AEE6BC9}" type="presParOf" srcId="{831F6D62-7C88-4EB5-A370-C8A1704310AB}" destId="{9C934B20-8992-4556-9F18-42A601C96C51}" srcOrd="12" destOrd="0" presId="urn:microsoft.com/office/officeart/2005/8/layout/cycle6"/>
    <dgm:cxn modelId="{15055464-2DB3-40ED-BD08-9C332BAF6018}" type="presParOf" srcId="{831F6D62-7C88-4EB5-A370-C8A1704310AB}" destId="{5AC1B25F-010C-48E7-9F9D-DFA7BF1E1BB9}" srcOrd="13" destOrd="0" presId="urn:microsoft.com/office/officeart/2005/8/layout/cycle6"/>
    <dgm:cxn modelId="{081F517B-F7D5-4783-A83C-4D1E2EF3D107}" type="presParOf" srcId="{831F6D62-7C88-4EB5-A370-C8A1704310AB}" destId="{AB8DD2AF-2A07-4CEE-86D6-C2A87DD77019}" srcOrd="14" destOrd="0" presId="urn:microsoft.com/office/officeart/2005/8/layout/cycle6"/>
    <dgm:cxn modelId="{BF9C156A-92E0-4B91-A375-53D925176EFD}" type="presParOf" srcId="{831F6D62-7C88-4EB5-A370-C8A1704310AB}" destId="{1C9A7B91-E31D-40FA-8CAA-EF3DE51F6243}" srcOrd="15" destOrd="0" presId="urn:microsoft.com/office/officeart/2005/8/layout/cycle6"/>
    <dgm:cxn modelId="{37B416B4-57CE-480D-A292-59EAEE466E17}" type="presParOf" srcId="{831F6D62-7C88-4EB5-A370-C8A1704310AB}" destId="{C9016730-283F-4B21-9D5C-0A079A4CDD0E}" srcOrd="16" destOrd="0" presId="urn:microsoft.com/office/officeart/2005/8/layout/cycle6"/>
    <dgm:cxn modelId="{8E9735EF-5E3A-4960-BDCD-5B5713718DC2}" type="presParOf" srcId="{831F6D62-7C88-4EB5-A370-C8A1704310AB}" destId="{B5B6EFFF-A0B2-4348-AF4A-432176940C2E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1141C6-893A-492A-86B7-1D5DFF87D08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5A81F04-FBFC-4DE5-9F66-16AA43D381EC}">
      <dgm:prSet phldrT="[Texto]"/>
      <dgm:spPr>
        <a:solidFill>
          <a:schemeClr val="accent4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Uma pessoa comete um </a:t>
          </a:r>
          <a:r>
            <a:rPr lang="pt-BR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rPr>
            <a:t>erro</a:t>
          </a:r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...</a:t>
          </a:r>
        </a:p>
      </dgm:t>
    </dgm:pt>
    <dgm:pt modelId="{F6A86C69-3F27-4196-8284-81EEC751939C}" type="parTrans" cxnId="{4E02132D-E79A-47E4-9A94-52908550DB1E}">
      <dgm:prSet/>
      <dgm:spPr/>
      <dgm:t>
        <a:bodyPr/>
        <a:lstStyle/>
        <a:p>
          <a:endParaRPr lang="pt-BR"/>
        </a:p>
      </dgm:t>
    </dgm:pt>
    <dgm:pt modelId="{AFA6147A-A4B2-4871-9BA5-D91B28C1535D}" type="sibTrans" cxnId="{4E02132D-E79A-47E4-9A94-52908550DB1E}">
      <dgm:prSet/>
      <dgm:spPr/>
      <dgm:t>
        <a:bodyPr/>
        <a:lstStyle/>
        <a:p>
          <a:endParaRPr lang="pt-BR"/>
        </a:p>
      </dgm:t>
    </dgm:pt>
    <dgm:pt modelId="{4ADAEDD4-EB54-42D9-ADD7-E45E66461E81}">
      <dgm:prSet phldrT="[Texto]"/>
      <dgm:spPr>
        <a:solidFill>
          <a:schemeClr val="accent4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... que cria um </a:t>
          </a:r>
          <a:r>
            <a:rPr lang="pt-BR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defeito</a:t>
          </a:r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 no software...</a:t>
          </a:r>
        </a:p>
      </dgm:t>
    </dgm:pt>
    <dgm:pt modelId="{C452CF74-CE41-4C06-99A1-8FDDBCF71523}" type="parTrans" cxnId="{54E96074-9548-40C4-B931-BE4A56A9BAFB}">
      <dgm:prSet/>
      <dgm:spPr/>
      <dgm:t>
        <a:bodyPr/>
        <a:lstStyle/>
        <a:p>
          <a:endParaRPr lang="pt-BR"/>
        </a:p>
      </dgm:t>
    </dgm:pt>
    <dgm:pt modelId="{23613D50-029D-44E4-B94C-B788FC277EA4}" type="sibTrans" cxnId="{54E96074-9548-40C4-B931-BE4A56A9BAFB}">
      <dgm:prSet/>
      <dgm:spPr/>
      <dgm:t>
        <a:bodyPr/>
        <a:lstStyle/>
        <a:p>
          <a:endParaRPr lang="pt-BR"/>
        </a:p>
      </dgm:t>
    </dgm:pt>
    <dgm:pt modelId="{EAB495E1-7A8B-4714-AB99-9AFF3A8E94DA}">
      <dgm:prSet phldrT="[Texto]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... que pode causar uma </a:t>
          </a:r>
          <a:r>
            <a:rPr lang="pt-BR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rPr>
            <a:t>falha</a:t>
          </a:r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 na operação</a:t>
          </a:r>
        </a:p>
      </dgm:t>
    </dgm:pt>
    <dgm:pt modelId="{318DDAAD-AFA4-4C59-8DCD-C99D3C2734DC}" type="parTrans" cxnId="{80AA4C09-D528-4C21-8F86-9E9D4DC0EB90}">
      <dgm:prSet/>
      <dgm:spPr/>
      <dgm:t>
        <a:bodyPr/>
        <a:lstStyle/>
        <a:p>
          <a:endParaRPr lang="pt-BR"/>
        </a:p>
      </dgm:t>
    </dgm:pt>
    <dgm:pt modelId="{456ADC3F-FB47-4007-BECE-893889061E4B}" type="sibTrans" cxnId="{80AA4C09-D528-4C21-8F86-9E9D4DC0EB90}">
      <dgm:prSet/>
      <dgm:spPr/>
      <dgm:t>
        <a:bodyPr/>
        <a:lstStyle/>
        <a:p>
          <a:endParaRPr lang="pt-BR"/>
        </a:p>
      </dgm:t>
    </dgm:pt>
    <dgm:pt modelId="{EC920752-F3DD-4CEE-BB84-D426E18B7E00}" type="pres">
      <dgm:prSet presAssocID="{411141C6-893A-492A-86B7-1D5DFF87D085}" presName="CompostProcess" presStyleCnt="0">
        <dgm:presLayoutVars>
          <dgm:dir/>
          <dgm:resizeHandles val="exact"/>
        </dgm:presLayoutVars>
      </dgm:prSet>
      <dgm:spPr/>
    </dgm:pt>
    <dgm:pt modelId="{191C4BBC-8D2F-4960-B890-34295F8132DA}" type="pres">
      <dgm:prSet presAssocID="{411141C6-893A-492A-86B7-1D5DFF87D085}" presName="arrow" presStyleLbl="bgShp" presStyleIdx="0" presStyleCnt="1"/>
      <dgm:spPr/>
    </dgm:pt>
    <dgm:pt modelId="{48A862FF-A0E6-4617-96E6-DC2229836979}" type="pres">
      <dgm:prSet presAssocID="{411141C6-893A-492A-86B7-1D5DFF87D085}" presName="linearProcess" presStyleCnt="0"/>
      <dgm:spPr/>
    </dgm:pt>
    <dgm:pt modelId="{9DAF428F-4AEE-4139-A4A7-E5565EDC8D3D}" type="pres">
      <dgm:prSet presAssocID="{45A81F04-FBFC-4DE5-9F66-16AA43D381EC}" presName="textNode" presStyleLbl="node1" presStyleIdx="0" presStyleCnt="3">
        <dgm:presLayoutVars>
          <dgm:bulletEnabled val="1"/>
        </dgm:presLayoutVars>
      </dgm:prSet>
      <dgm:spPr/>
    </dgm:pt>
    <dgm:pt modelId="{A3255EE0-7E8C-41C9-A6A8-88B1D64464FF}" type="pres">
      <dgm:prSet presAssocID="{AFA6147A-A4B2-4871-9BA5-D91B28C1535D}" presName="sibTrans" presStyleCnt="0"/>
      <dgm:spPr/>
    </dgm:pt>
    <dgm:pt modelId="{3E5F7E76-9E10-4839-98FC-D343CA4DC41E}" type="pres">
      <dgm:prSet presAssocID="{4ADAEDD4-EB54-42D9-ADD7-E45E66461E81}" presName="textNode" presStyleLbl="node1" presStyleIdx="1" presStyleCnt="3">
        <dgm:presLayoutVars>
          <dgm:bulletEnabled val="1"/>
        </dgm:presLayoutVars>
      </dgm:prSet>
      <dgm:spPr/>
    </dgm:pt>
    <dgm:pt modelId="{068F17B4-F58E-4CEC-9B05-EB8DF0913E08}" type="pres">
      <dgm:prSet presAssocID="{23613D50-029D-44E4-B94C-B788FC277EA4}" presName="sibTrans" presStyleCnt="0"/>
      <dgm:spPr/>
    </dgm:pt>
    <dgm:pt modelId="{A520CADA-1BAF-4698-B7B8-36C7EA817724}" type="pres">
      <dgm:prSet presAssocID="{EAB495E1-7A8B-4714-AB99-9AFF3A8E94DA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80AA4C09-D528-4C21-8F86-9E9D4DC0EB90}" srcId="{411141C6-893A-492A-86B7-1D5DFF87D085}" destId="{EAB495E1-7A8B-4714-AB99-9AFF3A8E94DA}" srcOrd="2" destOrd="0" parTransId="{318DDAAD-AFA4-4C59-8DCD-C99D3C2734DC}" sibTransId="{456ADC3F-FB47-4007-BECE-893889061E4B}"/>
    <dgm:cxn modelId="{4E02132D-E79A-47E4-9A94-52908550DB1E}" srcId="{411141C6-893A-492A-86B7-1D5DFF87D085}" destId="{45A81F04-FBFC-4DE5-9F66-16AA43D381EC}" srcOrd="0" destOrd="0" parTransId="{F6A86C69-3F27-4196-8284-81EEC751939C}" sibTransId="{AFA6147A-A4B2-4871-9BA5-D91B28C1535D}"/>
    <dgm:cxn modelId="{54E96074-9548-40C4-B931-BE4A56A9BAFB}" srcId="{411141C6-893A-492A-86B7-1D5DFF87D085}" destId="{4ADAEDD4-EB54-42D9-ADD7-E45E66461E81}" srcOrd="1" destOrd="0" parTransId="{C452CF74-CE41-4C06-99A1-8FDDBCF71523}" sibTransId="{23613D50-029D-44E4-B94C-B788FC277EA4}"/>
    <dgm:cxn modelId="{FA71AF77-30E0-49C1-ACC9-A6674EEC213E}" type="presOf" srcId="{EAB495E1-7A8B-4714-AB99-9AFF3A8E94DA}" destId="{A520CADA-1BAF-4698-B7B8-36C7EA817724}" srcOrd="0" destOrd="0" presId="urn:microsoft.com/office/officeart/2005/8/layout/hProcess9"/>
    <dgm:cxn modelId="{1BF9E684-D98C-41F5-9EE2-047637C9DDA8}" type="presOf" srcId="{411141C6-893A-492A-86B7-1D5DFF87D085}" destId="{EC920752-F3DD-4CEE-BB84-D426E18B7E00}" srcOrd="0" destOrd="0" presId="urn:microsoft.com/office/officeart/2005/8/layout/hProcess9"/>
    <dgm:cxn modelId="{66642EE4-E727-4901-B3A7-3377F052A604}" type="presOf" srcId="{45A81F04-FBFC-4DE5-9F66-16AA43D381EC}" destId="{9DAF428F-4AEE-4139-A4A7-E5565EDC8D3D}" srcOrd="0" destOrd="0" presId="urn:microsoft.com/office/officeart/2005/8/layout/hProcess9"/>
    <dgm:cxn modelId="{4A582AF5-390E-4F1D-811B-F0718C2CDF87}" type="presOf" srcId="{4ADAEDD4-EB54-42D9-ADD7-E45E66461E81}" destId="{3E5F7E76-9E10-4839-98FC-D343CA4DC41E}" srcOrd="0" destOrd="0" presId="urn:microsoft.com/office/officeart/2005/8/layout/hProcess9"/>
    <dgm:cxn modelId="{30FDE11D-FDB6-499F-8CC7-F331A381DE3C}" type="presParOf" srcId="{EC920752-F3DD-4CEE-BB84-D426E18B7E00}" destId="{191C4BBC-8D2F-4960-B890-34295F8132DA}" srcOrd="0" destOrd="0" presId="urn:microsoft.com/office/officeart/2005/8/layout/hProcess9"/>
    <dgm:cxn modelId="{E88FFFED-D1F5-4960-8BE7-13B03FE9FBBB}" type="presParOf" srcId="{EC920752-F3DD-4CEE-BB84-D426E18B7E00}" destId="{48A862FF-A0E6-4617-96E6-DC2229836979}" srcOrd="1" destOrd="0" presId="urn:microsoft.com/office/officeart/2005/8/layout/hProcess9"/>
    <dgm:cxn modelId="{47D09ED5-46B6-4457-843B-D1616EC3D0CF}" type="presParOf" srcId="{48A862FF-A0E6-4617-96E6-DC2229836979}" destId="{9DAF428F-4AEE-4139-A4A7-E5565EDC8D3D}" srcOrd="0" destOrd="0" presId="urn:microsoft.com/office/officeart/2005/8/layout/hProcess9"/>
    <dgm:cxn modelId="{24FCE0E5-057A-4B36-AADF-1D39AC878256}" type="presParOf" srcId="{48A862FF-A0E6-4617-96E6-DC2229836979}" destId="{A3255EE0-7E8C-41C9-A6A8-88B1D64464FF}" srcOrd="1" destOrd="0" presId="urn:microsoft.com/office/officeart/2005/8/layout/hProcess9"/>
    <dgm:cxn modelId="{74EFD706-26B8-43DD-885F-5DFBD815A52D}" type="presParOf" srcId="{48A862FF-A0E6-4617-96E6-DC2229836979}" destId="{3E5F7E76-9E10-4839-98FC-D343CA4DC41E}" srcOrd="2" destOrd="0" presId="urn:microsoft.com/office/officeart/2005/8/layout/hProcess9"/>
    <dgm:cxn modelId="{1430B0B8-E5B2-48CE-9714-7856C16017F3}" type="presParOf" srcId="{48A862FF-A0E6-4617-96E6-DC2229836979}" destId="{068F17B4-F58E-4CEC-9B05-EB8DF0913E08}" srcOrd="3" destOrd="0" presId="urn:microsoft.com/office/officeart/2005/8/layout/hProcess9"/>
    <dgm:cxn modelId="{E574EA2D-4E0F-474C-9C65-F26FC8D0FE87}" type="presParOf" srcId="{48A862FF-A0E6-4617-96E6-DC2229836979}" destId="{A520CADA-1BAF-4698-B7B8-36C7EA81772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67A1E9-1A95-4179-8C6D-B165B90A04AD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E0138004-F97A-495F-BF6F-B5D405465571}">
      <dgm:prSet phldrT="[Texto]"/>
      <dgm:spPr/>
      <dgm:t>
        <a:bodyPr/>
        <a:lstStyle/>
        <a:p>
          <a:r>
            <a:rPr lang="pt-BR" dirty="0"/>
            <a:t>Artefatos de Teste</a:t>
          </a:r>
        </a:p>
      </dgm:t>
    </dgm:pt>
    <dgm:pt modelId="{98DF1555-8F15-4FB1-8FB5-5764649D9F75}" type="parTrans" cxnId="{A1031F5D-41B1-4AFD-B33E-D9E5D440971F}">
      <dgm:prSet/>
      <dgm:spPr/>
      <dgm:t>
        <a:bodyPr/>
        <a:lstStyle/>
        <a:p>
          <a:endParaRPr lang="pt-BR"/>
        </a:p>
      </dgm:t>
    </dgm:pt>
    <dgm:pt modelId="{A248FDF8-DADA-4124-870F-B05DB21DCE25}" type="sibTrans" cxnId="{A1031F5D-41B1-4AFD-B33E-D9E5D440971F}">
      <dgm:prSet/>
      <dgm:spPr/>
      <dgm:t>
        <a:bodyPr/>
        <a:lstStyle/>
        <a:p>
          <a:endParaRPr lang="pt-BR"/>
        </a:p>
      </dgm:t>
    </dgm:pt>
    <dgm:pt modelId="{E91AAF20-634F-4B7C-8F76-C33956661F93}">
      <dgm:prSet phldrT="[Texto]"/>
      <dgm:spPr/>
      <dgm:t>
        <a:bodyPr/>
        <a:lstStyle/>
        <a:p>
          <a:r>
            <a:rPr lang="pt-BR" dirty="0"/>
            <a:t>Todo o conjunto de documentação gerado pelo processo de teste de software</a:t>
          </a:r>
        </a:p>
      </dgm:t>
    </dgm:pt>
    <dgm:pt modelId="{772DBD23-0170-4882-8E40-EC56746F57BE}" type="parTrans" cxnId="{79053EA4-829E-48B6-B9DF-10B45198B571}">
      <dgm:prSet/>
      <dgm:spPr/>
      <dgm:t>
        <a:bodyPr/>
        <a:lstStyle/>
        <a:p>
          <a:endParaRPr lang="pt-BR"/>
        </a:p>
      </dgm:t>
    </dgm:pt>
    <dgm:pt modelId="{6B907B9C-F051-439A-BAB1-3A511C10D9BB}" type="sibTrans" cxnId="{79053EA4-829E-48B6-B9DF-10B45198B571}">
      <dgm:prSet/>
      <dgm:spPr/>
      <dgm:t>
        <a:bodyPr/>
        <a:lstStyle/>
        <a:p>
          <a:endParaRPr lang="pt-BR"/>
        </a:p>
      </dgm:t>
    </dgm:pt>
    <dgm:pt modelId="{2497CC28-0217-450B-AD9F-C18224476304}">
      <dgm:prSet phldrT="[Texto]"/>
      <dgm:spPr/>
      <dgm:t>
        <a:bodyPr/>
        <a:lstStyle/>
        <a:p>
          <a:r>
            <a:rPr lang="pt-BR" dirty="0"/>
            <a:t>Casos de Teste</a:t>
          </a:r>
        </a:p>
      </dgm:t>
    </dgm:pt>
    <dgm:pt modelId="{F8CE3936-EE7E-48CA-95DA-C6D139A42D57}" type="parTrans" cxnId="{BC1DEDC3-68E5-45FF-B31F-F866642D2773}">
      <dgm:prSet/>
      <dgm:spPr/>
      <dgm:t>
        <a:bodyPr/>
        <a:lstStyle/>
        <a:p>
          <a:endParaRPr lang="pt-BR"/>
        </a:p>
      </dgm:t>
    </dgm:pt>
    <dgm:pt modelId="{91CEFA08-D63A-4B60-B151-AE3CEFE00325}" type="sibTrans" cxnId="{BC1DEDC3-68E5-45FF-B31F-F866642D2773}">
      <dgm:prSet/>
      <dgm:spPr/>
      <dgm:t>
        <a:bodyPr/>
        <a:lstStyle/>
        <a:p>
          <a:endParaRPr lang="pt-BR"/>
        </a:p>
      </dgm:t>
    </dgm:pt>
    <dgm:pt modelId="{6FB8E81F-9EEA-405C-8229-4B6EB1441FDE}">
      <dgm:prSet phldrT="[Texto]"/>
      <dgm:spPr/>
      <dgm:t>
        <a:bodyPr/>
        <a:lstStyle/>
        <a:p>
          <a:r>
            <a:rPr lang="pt-BR" dirty="0"/>
            <a:t>É composto por um conjunto de entradas, por passos de execução e um resultado esperado.</a:t>
          </a:r>
        </a:p>
      </dgm:t>
    </dgm:pt>
    <dgm:pt modelId="{4D75CA2A-E4BB-4717-8D06-5805C774A3A6}" type="parTrans" cxnId="{F72791E1-116D-497F-835F-216DDF33E3E0}">
      <dgm:prSet/>
      <dgm:spPr/>
      <dgm:t>
        <a:bodyPr/>
        <a:lstStyle/>
        <a:p>
          <a:endParaRPr lang="pt-BR"/>
        </a:p>
      </dgm:t>
    </dgm:pt>
    <dgm:pt modelId="{26DA560F-D9EF-4578-AF0B-F80F2178B0C4}" type="sibTrans" cxnId="{F72791E1-116D-497F-835F-216DDF33E3E0}">
      <dgm:prSet/>
      <dgm:spPr/>
      <dgm:t>
        <a:bodyPr/>
        <a:lstStyle/>
        <a:p>
          <a:endParaRPr lang="pt-BR"/>
        </a:p>
      </dgm:t>
    </dgm:pt>
    <dgm:pt modelId="{EAE81197-FAC8-434B-877D-E80F94628116}">
      <dgm:prSet phldrT="[Texto]"/>
      <dgm:spPr/>
      <dgm:t>
        <a:bodyPr/>
        <a:lstStyle/>
        <a:p>
          <a:r>
            <a:rPr lang="pt-BR" dirty="0"/>
            <a:t>Roteiro de Teste</a:t>
          </a:r>
        </a:p>
      </dgm:t>
    </dgm:pt>
    <dgm:pt modelId="{320041D2-026B-495B-A61A-869F4278689C}" type="parTrans" cxnId="{312FA866-3C1E-48A2-901C-DD2BAF72367F}">
      <dgm:prSet/>
      <dgm:spPr/>
      <dgm:t>
        <a:bodyPr/>
        <a:lstStyle/>
        <a:p>
          <a:endParaRPr lang="pt-BR"/>
        </a:p>
      </dgm:t>
    </dgm:pt>
    <dgm:pt modelId="{7EF4E2C2-04ED-4BB5-B549-89E17A00EC5C}" type="sibTrans" cxnId="{312FA866-3C1E-48A2-901C-DD2BAF72367F}">
      <dgm:prSet/>
      <dgm:spPr/>
      <dgm:t>
        <a:bodyPr/>
        <a:lstStyle/>
        <a:p>
          <a:endParaRPr lang="pt-BR"/>
        </a:p>
      </dgm:t>
    </dgm:pt>
    <dgm:pt modelId="{D8E09ADA-CF5D-4DB7-8410-856826376084}">
      <dgm:prSet phldrT="[Texto]"/>
      <dgm:spPr/>
      <dgm:t>
        <a:bodyPr/>
        <a:lstStyle/>
        <a:p>
          <a:r>
            <a:rPr lang="pt-BR" dirty="0"/>
            <a:t>É composto por um conjunto de casos de teste definidos para uma determinada especificação.</a:t>
          </a:r>
        </a:p>
      </dgm:t>
    </dgm:pt>
    <dgm:pt modelId="{56E05D70-942F-4F57-A48C-4DC35F1330FF}" type="parTrans" cxnId="{14F7A3F9-3A8C-44EB-AF10-F9E605A7DB95}">
      <dgm:prSet/>
      <dgm:spPr/>
      <dgm:t>
        <a:bodyPr/>
        <a:lstStyle/>
        <a:p>
          <a:endParaRPr lang="pt-BR"/>
        </a:p>
      </dgm:t>
    </dgm:pt>
    <dgm:pt modelId="{D91EED25-969D-4762-8052-E363780F98D5}" type="sibTrans" cxnId="{14F7A3F9-3A8C-44EB-AF10-F9E605A7DB95}">
      <dgm:prSet/>
      <dgm:spPr/>
      <dgm:t>
        <a:bodyPr/>
        <a:lstStyle/>
        <a:p>
          <a:endParaRPr lang="pt-BR"/>
        </a:p>
      </dgm:t>
    </dgm:pt>
    <dgm:pt modelId="{D7C61225-FA1A-4528-A1E5-E9750E84D1ED}" type="pres">
      <dgm:prSet presAssocID="{6167A1E9-1A95-4179-8C6D-B165B90A04AD}" presName="Name0" presStyleCnt="0">
        <dgm:presLayoutVars>
          <dgm:dir/>
          <dgm:animLvl val="lvl"/>
          <dgm:resizeHandles val="exact"/>
        </dgm:presLayoutVars>
      </dgm:prSet>
      <dgm:spPr/>
    </dgm:pt>
    <dgm:pt modelId="{A6348804-783F-4AA7-AB9F-7569A3C71A4B}" type="pres">
      <dgm:prSet presAssocID="{E0138004-F97A-495F-BF6F-B5D405465571}" presName="linNode" presStyleCnt="0"/>
      <dgm:spPr/>
    </dgm:pt>
    <dgm:pt modelId="{0042F2FC-38F3-452C-A454-F5D6DDA4BD98}" type="pres">
      <dgm:prSet presAssocID="{E0138004-F97A-495F-BF6F-B5D405465571}" presName="parentText" presStyleLbl="node1" presStyleIdx="0" presStyleCnt="3" custLinFactNeighborX="-6188" custLinFactNeighborY="38">
        <dgm:presLayoutVars>
          <dgm:chMax val="1"/>
          <dgm:bulletEnabled val="1"/>
        </dgm:presLayoutVars>
      </dgm:prSet>
      <dgm:spPr/>
    </dgm:pt>
    <dgm:pt modelId="{642DD454-38FA-4863-9C9E-E7C199213553}" type="pres">
      <dgm:prSet presAssocID="{E0138004-F97A-495F-BF6F-B5D405465571}" presName="descendantText" presStyleLbl="alignAccFollowNode1" presStyleIdx="0" presStyleCnt="3">
        <dgm:presLayoutVars>
          <dgm:bulletEnabled val="1"/>
        </dgm:presLayoutVars>
      </dgm:prSet>
      <dgm:spPr/>
    </dgm:pt>
    <dgm:pt modelId="{09261967-4D97-4F20-8CCA-0A01D5BA0DCC}" type="pres">
      <dgm:prSet presAssocID="{A248FDF8-DADA-4124-870F-B05DB21DCE25}" presName="sp" presStyleCnt="0"/>
      <dgm:spPr/>
    </dgm:pt>
    <dgm:pt modelId="{044DC8E3-EC9C-43DA-87E3-B8A55EA646F8}" type="pres">
      <dgm:prSet presAssocID="{2497CC28-0217-450B-AD9F-C18224476304}" presName="linNode" presStyleCnt="0"/>
      <dgm:spPr/>
    </dgm:pt>
    <dgm:pt modelId="{F5CDA411-521A-4E5B-B368-493E1EC4A679}" type="pres">
      <dgm:prSet presAssocID="{2497CC28-0217-450B-AD9F-C1822447630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FA7B726-4B55-4094-91AD-E9CD2DB82DE5}" type="pres">
      <dgm:prSet presAssocID="{2497CC28-0217-450B-AD9F-C18224476304}" presName="descendantText" presStyleLbl="alignAccFollowNode1" presStyleIdx="1" presStyleCnt="3" custLinFactNeighborX="0" custLinFactNeighborY="-854">
        <dgm:presLayoutVars>
          <dgm:bulletEnabled val="1"/>
        </dgm:presLayoutVars>
      </dgm:prSet>
      <dgm:spPr/>
    </dgm:pt>
    <dgm:pt modelId="{D0FCADAE-310B-4A4D-86F9-F6449F48533C}" type="pres">
      <dgm:prSet presAssocID="{91CEFA08-D63A-4B60-B151-AE3CEFE00325}" presName="sp" presStyleCnt="0"/>
      <dgm:spPr/>
    </dgm:pt>
    <dgm:pt modelId="{C6EF9BE2-1796-4829-A0A3-5E1F37BFEF1B}" type="pres">
      <dgm:prSet presAssocID="{EAE81197-FAC8-434B-877D-E80F94628116}" presName="linNode" presStyleCnt="0"/>
      <dgm:spPr/>
    </dgm:pt>
    <dgm:pt modelId="{0AB2A86B-8773-4229-9F05-BDC851673EDA}" type="pres">
      <dgm:prSet presAssocID="{EAE81197-FAC8-434B-877D-E80F94628116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82192F8E-9A9F-4F3A-A580-C60D74E2A202}" type="pres">
      <dgm:prSet presAssocID="{EAE81197-FAC8-434B-877D-E80F9462811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C7CE92F-70B9-48D3-9EA9-81DF546A8FB5}" type="presOf" srcId="{6167A1E9-1A95-4179-8C6D-B165B90A04AD}" destId="{D7C61225-FA1A-4528-A1E5-E9750E84D1ED}" srcOrd="0" destOrd="0" presId="urn:microsoft.com/office/officeart/2005/8/layout/vList5"/>
    <dgm:cxn modelId="{A1031F5D-41B1-4AFD-B33E-D9E5D440971F}" srcId="{6167A1E9-1A95-4179-8C6D-B165B90A04AD}" destId="{E0138004-F97A-495F-BF6F-B5D405465571}" srcOrd="0" destOrd="0" parTransId="{98DF1555-8F15-4FB1-8FB5-5764649D9F75}" sibTransId="{A248FDF8-DADA-4124-870F-B05DB21DCE25}"/>
    <dgm:cxn modelId="{312FA866-3C1E-48A2-901C-DD2BAF72367F}" srcId="{6167A1E9-1A95-4179-8C6D-B165B90A04AD}" destId="{EAE81197-FAC8-434B-877D-E80F94628116}" srcOrd="2" destOrd="0" parTransId="{320041D2-026B-495B-A61A-869F4278689C}" sibTransId="{7EF4E2C2-04ED-4BB5-B549-89E17A00EC5C}"/>
    <dgm:cxn modelId="{5BE18E72-2D75-4D24-8924-02FF63BB86CF}" type="presOf" srcId="{EAE81197-FAC8-434B-877D-E80F94628116}" destId="{0AB2A86B-8773-4229-9F05-BDC851673EDA}" srcOrd="0" destOrd="0" presId="urn:microsoft.com/office/officeart/2005/8/layout/vList5"/>
    <dgm:cxn modelId="{E96CA278-9563-4BF6-94AC-042F7BB9D32B}" type="presOf" srcId="{E91AAF20-634F-4B7C-8F76-C33956661F93}" destId="{642DD454-38FA-4863-9C9E-E7C199213553}" srcOrd="0" destOrd="0" presId="urn:microsoft.com/office/officeart/2005/8/layout/vList5"/>
    <dgm:cxn modelId="{1DBC557F-2629-4DF8-A56F-F4BF96D41ED0}" type="presOf" srcId="{2497CC28-0217-450B-AD9F-C18224476304}" destId="{F5CDA411-521A-4E5B-B368-493E1EC4A679}" srcOrd="0" destOrd="0" presId="urn:microsoft.com/office/officeart/2005/8/layout/vList5"/>
    <dgm:cxn modelId="{A89FA79F-88CF-4D38-946C-D14C435B087D}" type="presOf" srcId="{6FB8E81F-9EEA-405C-8229-4B6EB1441FDE}" destId="{0FA7B726-4B55-4094-91AD-E9CD2DB82DE5}" srcOrd="0" destOrd="0" presId="urn:microsoft.com/office/officeart/2005/8/layout/vList5"/>
    <dgm:cxn modelId="{79053EA4-829E-48B6-B9DF-10B45198B571}" srcId="{E0138004-F97A-495F-BF6F-B5D405465571}" destId="{E91AAF20-634F-4B7C-8F76-C33956661F93}" srcOrd="0" destOrd="0" parTransId="{772DBD23-0170-4882-8E40-EC56746F57BE}" sibTransId="{6B907B9C-F051-439A-BAB1-3A511C10D9BB}"/>
    <dgm:cxn modelId="{BC1DEDC3-68E5-45FF-B31F-F866642D2773}" srcId="{6167A1E9-1A95-4179-8C6D-B165B90A04AD}" destId="{2497CC28-0217-450B-AD9F-C18224476304}" srcOrd="1" destOrd="0" parTransId="{F8CE3936-EE7E-48CA-95DA-C6D139A42D57}" sibTransId="{91CEFA08-D63A-4B60-B151-AE3CEFE00325}"/>
    <dgm:cxn modelId="{C13E11CD-758F-454C-9CAF-901EFA2ED0FA}" type="presOf" srcId="{D8E09ADA-CF5D-4DB7-8410-856826376084}" destId="{82192F8E-9A9F-4F3A-A580-C60D74E2A202}" srcOrd="0" destOrd="0" presId="urn:microsoft.com/office/officeart/2005/8/layout/vList5"/>
    <dgm:cxn modelId="{0CF768D1-2D82-4D85-B83D-8E061ECF6B58}" type="presOf" srcId="{E0138004-F97A-495F-BF6F-B5D405465571}" destId="{0042F2FC-38F3-452C-A454-F5D6DDA4BD98}" srcOrd="0" destOrd="0" presId="urn:microsoft.com/office/officeart/2005/8/layout/vList5"/>
    <dgm:cxn modelId="{F72791E1-116D-497F-835F-216DDF33E3E0}" srcId="{2497CC28-0217-450B-AD9F-C18224476304}" destId="{6FB8E81F-9EEA-405C-8229-4B6EB1441FDE}" srcOrd="0" destOrd="0" parTransId="{4D75CA2A-E4BB-4717-8D06-5805C774A3A6}" sibTransId="{26DA560F-D9EF-4578-AF0B-F80F2178B0C4}"/>
    <dgm:cxn modelId="{14F7A3F9-3A8C-44EB-AF10-F9E605A7DB95}" srcId="{EAE81197-FAC8-434B-877D-E80F94628116}" destId="{D8E09ADA-CF5D-4DB7-8410-856826376084}" srcOrd="0" destOrd="0" parTransId="{56E05D70-942F-4F57-A48C-4DC35F1330FF}" sibTransId="{D91EED25-969D-4762-8052-E363780F98D5}"/>
    <dgm:cxn modelId="{C45D5E07-33AE-4C55-9E46-12E8D95460AF}" type="presParOf" srcId="{D7C61225-FA1A-4528-A1E5-E9750E84D1ED}" destId="{A6348804-783F-4AA7-AB9F-7569A3C71A4B}" srcOrd="0" destOrd="0" presId="urn:microsoft.com/office/officeart/2005/8/layout/vList5"/>
    <dgm:cxn modelId="{DB6FE7C5-EB51-4D21-93ED-9D89AFEA63EC}" type="presParOf" srcId="{A6348804-783F-4AA7-AB9F-7569A3C71A4B}" destId="{0042F2FC-38F3-452C-A454-F5D6DDA4BD98}" srcOrd="0" destOrd="0" presId="urn:microsoft.com/office/officeart/2005/8/layout/vList5"/>
    <dgm:cxn modelId="{2F4247AC-82CC-4543-A8E0-B72E47AC1FD3}" type="presParOf" srcId="{A6348804-783F-4AA7-AB9F-7569A3C71A4B}" destId="{642DD454-38FA-4863-9C9E-E7C199213553}" srcOrd="1" destOrd="0" presId="urn:microsoft.com/office/officeart/2005/8/layout/vList5"/>
    <dgm:cxn modelId="{9E004AC5-0E3B-4C04-B497-2DE23C55B389}" type="presParOf" srcId="{D7C61225-FA1A-4528-A1E5-E9750E84D1ED}" destId="{09261967-4D97-4F20-8CCA-0A01D5BA0DCC}" srcOrd="1" destOrd="0" presId="urn:microsoft.com/office/officeart/2005/8/layout/vList5"/>
    <dgm:cxn modelId="{3BE8D3FB-1B8B-4196-A26F-7EAC69071D4A}" type="presParOf" srcId="{D7C61225-FA1A-4528-A1E5-E9750E84D1ED}" destId="{044DC8E3-EC9C-43DA-87E3-B8A55EA646F8}" srcOrd="2" destOrd="0" presId="urn:microsoft.com/office/officeart/2005/8/layout/vList5"/>
    <dgm:cxn modelId="{4EA02EB9-096D-49AB-8503-F537FC96471D}" type="presParOf" srcId="{044DC8E3-EC9C-43DA-87E3-B8A55EA646F8}" destId="{F5CDA411-521A-4E5B-B368-493E1EC4A679}" srcOrd="0" destOrd="0" presId="urn:microsoft.com/office/officeart/2005/8/layout/vList5"/>
    <dgm:cxn modelId="{E57A1622-20CA-4DE7-AB5D-D1A4862E65FA}" type="presParOf" srcId="{044DC8E3-EC9C-43DA-87E3-B8A55EA646F8}" destId="{0FA7B726-4B55-4094-91AD-E9CD2DB82DE5}" srcOrd="1" destOrd="0" presId="urn:microsoft.com/office/officeart/2005/8/layout/vList5"/>
    <dgm:cxn modelId="{4356172D-7E3C-45A9-8997-7300ACCB0C76}" type="presParOf" srcId="{D7C61225-FA1A-4528-A1E5-E9750E84D1ED}" destId="{D0FCADAE-310B-4A4D-86F9-F6449F48533C}" srcOrd="3" destOrd="0" presId="urn:microsoft.com/office/officeart/2005/8/layout/vList5"/>
    <dgm:cxn modelId="{3193BBF7-4684-4EA3-9461-F89205006C3F}" type="presParOf" srcId="{D7C61225-FA1A-4528-A1E5-E9750E84D1ED}" destId="{C6EF9BE2-1796-4829-A0A3-5E1F37BFEF1B}" srcOrd="4" destOrd="0" presId="urn:microsoft.com/office/officeart/2005/8/layout/vList5"/>
    <dgm:cxn modelId="{A6D73A1F-2A1D-4848-B000-01BE7B427F8C}" type="presParOf" srcId="{C6EF9BE2-1796-4829-A0A3-5E1F37BFEF1B}" destId="{0AB2A86B-8773-4229-9F05-BDC851673EDA}" srcOrd="0" destOrd="0" presId="urn:microsoft.com/office/officeart/2005/8/layout/vList5"/>
    <dgm:cxn modelId="{7D199097-504E-45D9-92AD-43764EB15474}" type="presParOf" srcId="{C6EF9BE2-1796-4829-A0A3-5E1F37BFEF1B}" destId="{82192F8E-9A9F-4F3A-A580-C60D74E2A20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67A1E9-1A95-4179-8C6D-B165B90A04AD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E0138004-F97A-495F-BF6F-B5D405465571}">
      <dgm:prSet phldrT="[Texto]"/>
      <dgm:spPr/>
      <dgm:t>
        <a:bodyPr/>
        <a:lstStyle/>
        <a:p>
          <a:r>
            <a:rPr lang="pt-BR" dirty="0"/>
            <a:t>Critério de Teste</a:t>
          </a:r>
        </a:p>
      </dgm:t>
    </dgm:pt>
    <dgm:pt modelId="{98DF1555-8F15-4FB1-8FB5-5764649D9F75}" type="parTrans" cxnId="{A1031F5D-41B1-4AFD-B33E-D9E5D440971F}">
      <dgm:prSet/>
      <dgm:spPr/>
      <dgm:t>
        <a:bodyPr/>
        <a:lstStyle/>
        <a:p>
          <a:endParaRPr lang="pt-BR"/>
        </a:p>
      </dgm:t>
    </dgm:pt>
    <dgm:pt modelId="{A248FDF8-DADA-4124-870F-B05DB21DCE25}" type="sibTrans" cxnId="{A1031F5D-41B1-4AFD-B33E-D9E5D440971F}">
      <dgm:prSet/>
      <dgm:spPr/>
      <dgm:t>
        <a:bodyPr/>
        <a:lstStyle/>
        <a:p>
          <a:endParaRPr lang="pt-BR"/>
        </a:p>
      </dgm:t>
    </dgm:pt>
    <dgm:pt modelId="{E91AAF20-634F-4B7C-8F76-C33956661F93}">
      <dgm:prSet phldrT="[Texto]" custT="1"/>
      <dgm:spPr/>
      <dgm:t>
        <a:bodyPr/>
        <a:lstStyle/>
        <a:p>
          <a:r>
            <a:rPr lang="pt-BR" sz="1600" dirty="0"/>
            <a:t>Documento que seleciona e analisa os casos de teste de maneira que os casos de testes escolhidos tenham maior probabilidade de encontrar falhas no software, aumentando o nível de confiança de correção do software.</a:t>
          </a:r>
        </a:p>
      </dgm:t>
    </dgm:pt>
    <dgm:pt modelId="{772DBD23-0170-4882-8E40-EC56746F57BE}" type="parTrans" cxnId="{79053EA4-829E-48B6-B9DF-10B45198B571}">
      <dgm:prSet/>
      <dgm:spPr/>
      <dgm:t>
        <a:bodyPr/>
        <a:lstStyle/>
        <a:p>
          <a:endParaRPr lang="pt-BR"/>
        </a:p>
      </dgm:t>
    </dgm:pt>
    <dgm:pt modelId="{6B907B9C-F051-439A-BAB1-3A511C10D9BB}" type="sibTrans" cxnId="{79053EA4-829E-48B6-B9DF-10B45198B571}">
      <dgm:prSet/>
      <dgm:spPr/>
      <dgm:t>
        <a:bodyPr/>
        <a:lstStyle/>
        <a:p>
          <a:endParaRPr lang="pt-BR"/>
        </a:p>
      </dgm:t>
    </dgm:pt>
    <dgm:pt modelId="{2497CC28-0217-450B-AD9F-C18224476304}">
      <dgm:prSet phldrT="[Texto]"/>
      <dgm:spPr/>
      <dgm:t>
        <a:bodyPr/>
        <a:lstStyle/>
        <a:p>
          <a:r>
            <a:rPr lang="pt-BR" dirty="0"/>
            <a:t>Técnica de Teste</a:t>
          </a:r>
        </a:p>
      </dgm:t>
    </dgm:pt>
    <dgm:pt modelId="{F8CE3936-EE7E-48CA-95DA-C6D139A42D57}" type="parTrans" cxnId="{BC1DEDC3-68E5-45FF-B31F-F866642D2773}">
      <dgm:prSet/>
      <dgm:spPr/>
      <dgm:t>
        <a:bodyPr/>
        <a:lstStyle/>
        <a:p>
          <a:endParaRPr lang="pt-BR"/>
        </a:p>
      </dgm:t>
    </dgm:pt>
    <dgm:pt modelId="{91CEFA08-D63A-4B60-B151-AE3CEFE00325}" type="sibTrans" cxnId="{BC1DEDC3-68E5-45FF-B31F-F866642D2773}">
      <dgm:prSet/>
      <dgm:spPr/>
      <dgm:t>
        <a:bodyPr/>
        <a:lstStyle/>
        <a:p>
          <a:endParaRPr lang="pt-BR"/>
        </a:p>
      </dgm:t>
    </dgm:pt>
    <dgm:pt modelId="{6FB8E81F-9EEA-405C-8229-4B6EB1441FDE}">
      <dgm:prSet phldrT="[Texto]" custT="1"/>
      <dgm:spPr/>
      <dgm:t>
        <a:bodyPr/>
        <a:lstStyle/>
        <a:p>
          <a:r>
            <a:rPr lang="pt-BR" sz="1600" dirty="0"/>
            <a:t>Quando o teste é nomeado pelo nome da técnica de especificação, como teste baseado em especificação de caso de uso, teste baseado em processo de negócio, classes de equivalência.</a:t>
          </a:r>
        </a:p>
      </dgm:t>
    </dgm:pt>
    <dgm:pt modelId="{4D75CA2A-E4BB-4717-8D06-5805C774A3A6}" type="parTrans" cxnId="{F72791E1-116D-497F-835F-216DDF33E3E0}">
      <dgm:prSet/>
      <dgm:spPr/>
      <dgm:t>
        <a:bodyPr/>
        <a:lstStyle/>
        <a:p>
          <a:endParaRPr lang="pt-BR"/>
        </a:p>
      </dgm:t>
    </dgm:pt>
    <dgm:pt modelId="{26DA560F-D9EF-4578-AF0B-F80F2178B0C4}" type="sibTrans" cxnId="{F72791E1-116D-497F-835F-216DDF33E3E0}">
      <dgm:prSet/>
      <dgm:spPr/>
      <dgm:t>
        <a:bodyPr/>
        <a:lstStyle/>
        <a:p>
          <a:endParaRPr lang="pt-BR"/>
        </a:p>
      </dgm:t>
    </dgm:pt>
    <dgm:pt modelId="{EAE81197-FAC8-434B-877D-E80F94628116}">
      <dgm:prSet phldrT="[Texto]"/>
      <dgm:spPr/>
      <dgm:t>
        <a:bodyPr/>
        <a:lstStyle/>
        <a:p>
          <a:r>
            <a:rPr lang="pt-BR" dirty="0"/>
            <a:t>Objeto de Teste</a:t>
          </a:r>
        </a:p>
      </dgm:t>
    </dgm:pt>
    <dgm:pt modelId="{320041D2-026B-495B-A61A-869F4278689C}" type="parTrans" cxnId="{312FA866-3C1E-48A2-901C-DD2BAF72367F}">
      <dgm:prSet/>
      <dgm:spPr/>
      <dgm:t>
        <a:bodyPr/>
        <a:lstStyle/>
        <a:p>
          <a:endParaRPr lang="pt-BR"/>
        </a:p>
      </dgm:t>
    </dgm:pt>
    <dgm:pt modelId="{7EF4E2C2-04ED-4BB5-B549-89E17A00EC5C}" type="sibTrans" cxnId="{312FA866-3C1E-48A2-901C-DD2BAF72367F}">
      <dgm:prSet/>
      <dgm:spPr/>
      <dgm:t>
        <a:bodyPr/>
        <a:lstStyle/>
        <a:p>
          <a:endParaRPr lang="pt-BR"/>
        </a:p>
      </dgm:t>
    </dgm:pt>
    <dgm:pt modelId="{D8E09ADA-CF5D-4DB7-8410-856826376084}">
      <dgm:prSet phldrT="[Texto]" custT="1"/>
      <dgm:spPr/>
      <dgm:t>
        <a:bodyPr/>
        <a:lstStyle/>
        <a:p>
          <a:r>
            <a:rPr lang="pt-BR" sz="1600" dirty="0"/>
            <a:t>Quando o teste é denominado de acordo com objeto que será testado, por exemplo, teste de interface gráfica (GUI).</a:t>
          </a:r>
        </a:p>
      </dgm:t>
    </dgm:pt>
    <dgm:pt modelId="{56E05D70-942F-4F57-A48C-4DC35F1330FF}" type="parTrans" cxnId="{14F7A3F9-3A8C-44EB-AF10-F9E605A7DB95}">
      <dgm:prSet/>
      <dgm:spPr/>
      <dgm:t>
        <a:bodyPr/>
        <a:lstStyle/>
        <a:p>
          <a:endParaRPr lang="pt-BR"/>
        </a:p>
      </dgm:t>
    </dgm:pt>
    <dgm:pt modelId="{D91EED25-969D-4762-8052-E363780F98D5}" type="sibTrans" cxnId="{14F7A3F9-3A8C-44EB-AF10-F9E605A7DB95}">
      <dgm:prSet/>
      <dgm:spPr/>
      <dgm:t>
        <a:bodyPr/>
        <a:lstStyle/>
        <a:p>
          <a:endParaRPr lang="pt-BR"/>
        </a:p>
      </dgm:t>
    </dgm:pt>
    <dgm:pt modelId="{D7C61225-FA1A-4528-A1E5-E9750E84D1ED}" type="pres">
      <dgm:prSet presAssocID="{6167A1E9-1A95-4179-8C6D-B165B90A04AD}" presName="Name0" presStyleCnt="0">
        <dgm:presLayoutVars>
          <dgm:dir/>
          <dgm:animLvl val="lvl"/>
          <dgm:resizeHandles val="exact"/>
        </dgm:presLayoutVars>
      </dgm:prSet>
      <dgm:spPr/>
    </dgm:pt>
    <dgm:pt modelId="{A6348804-783F-4AA7-AB9F-7569A3C71A4B}" type="pres">
      <dgm:prSet presAssocID="{E0138004-F97A-495F-BF6F-B5D405465571}" presName="linNode" presStyleCnt="0"/>
      <dgm:spPr/>
    </dgm:pt>
    <dgm:pt modelId="{0042F2FC-38F3-452C-A454-F5D6DDA4BD98}" type="pres">
      <dgm:prSet presAssocID="{E0138004-F97A-495F-BF6F-B5D40546557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42DD454-38FA-4863-9C9E-E7C199213553}" type="pres">
      <dgm:prSet presAssocID="{E0138004-F97A-495F-BF6F-B5D405465571}" presName="descendantText" presStyleLbl="alignAccFollowNode1" presStyleIdx="0" presStyleCnt="3">
        <dgm:presLayoutVars>
          <dgm:bulletEnabled val="1"/>
        </dgm:presLayoutVars>
      </dgm:prSet>
      <dgm:spPr/>
    </dgm:pt>
    <dgm:pt modelId="{09261967-4D97-4F20-8CCA-0A01D5BA0DCC}" type="pres">
      <dgm:prSet presAssocID="{A248FDF8-DADA-4124-870F-B05DB21DCE25}" presName="sp" presStyleCnt="0"/>
      <dgm:spPr/>
    </dgm:pt>
    <dgm:pt modelId="{044DC8E3-EC9C-43DA-87E3-B8A55EA646F8}" type="pres">
      <dgm:prSet presAssocID="{2497CC28-0217-450B-AD9F-C18224476304}" presName="linNode" presStyleCnt="0"/>
      <dgm:spPr/>
    </dgm:pt>
    <dgm:pt modelId="{F5CDA411-521A-4E5B-B368-493E1EC4A679}" type="pres">
      <dgm:prSet presAssocID="{2497CC28-0217-450B-AD9F-C1822447630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FA7B726-4B55-4094-91AD-E9CD2DB82DE5}" type="pres">
      <dgm:prSet presAssocID="{2497CC28-0217-450B-AD9F-C18224476304}" presName="descendantText" presStyleLbl="alignAccFollowNode1" presStyleIdx="1" presStyleCnt="3" custLinFactNeighborX="0" custLinFactNeighborY="-854">
        <dgm:presLayoutVars>
          <dgm:bulletEnabled val="1"/>
        </dgm:presLayoutVars>
      </dgm:prSet>
      <dgm:spPr/>
    </dgm:pt>
    <dgm:pt modelId="{D0FCADAE-310B-4A4D-86F9-F6449F48533C}" type="pres">
      <dgm:prSet presAssocID="{91CEFA08-D63A-4B60-B151-AE3CEFE00325}" presName="sp" presStyleCnt="0"/>
      <dgm:spPr/>
    </dgm:pt>
    <dgm:pt modelId="{C6EF9BE2-1796-4829-A0A3-5E1F37BFEF1B}" type="pres">
      <dgm:prSet presAssocID="{EAE81197-FAC8-434B-877D-E80F94628116}" presName="linNode" presStyleCnt="0"/>
      <dgm:spPr/>
    </dgm:pt>
    <dgm:pt modelId="{0AB2A86B-8773-4229-9F05-BDC851673EDA}" type="pres">
      <dgm:prSet presAssocID="{EAE81197-FAC8-434B-877D-E80F94628116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82192F8E-9A9F-4F3A-A580-C60D74E2A202}" type="pres">
      <dgm:prSet presAssocID="{EAE81197-FAC8-434B-877D-E80F9462811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C7CE92F-70B9-48D3-9EA9-81DF546A8FB5}" type="presOf" srcId="{6167A1E9-1A95-4179-8C6D-B165B90A04AD}" destId="{D7C61225-FA1A-4528-A1E5-E9750E84D1ED}" srcOrd="0" destOrd="0" presId="urn:microsoft.com/office/officeart/2005/8/layout/vList5"/>
    <dgm:cxn modelId="{A1031F5D-41B1-4AFD-B33E-D9E5D440971F}" srcId="{6167A1E9-1A95-4179-8C6D-B165B90A04AD}" destId="{E0138004-F97A-495F-BF6F-B5D405465571}" srcOrd="0" destOrd="0" parTransId="{98DF1555-8F15-4FB1-8FB5-5764649D9F75}" sibTransId="{A248FDF8-DADA-4124-870F-B05DB21DCE25}"/>
    <dgm:cxn modelId="{312FA866-3C1E-48A2-901C-DD2BAF72367F}" srcId="{6167A1E9-1A95-4179-8C6D-B165B90A04AD}" destId="{EAE81197-FAC8-434B-877D-E80F94628116}" srcOrd="2" destOrd="0" parTransId="{320041D2-026B-495B-A61A-869F4278689C}" sibTransId="{7EF4E2C2-04ED-4BB5-B549-89E17A00EC5C}"/>
    <dgm:cxn modelId="{5BE18E72-2D75-4D24-8924-02FF63BB86CF}" type="presOf" srcId="{EAE81197-FAC8-434B-877D-E80F94628116}" destId="{0AB2A86B-8773-4229-9F05-BDC851673EDA}" srcOrd="0" destOrd="0" presId="urn:microsoft.com/office/officeart/2005/8/layout/vList5"/>
    <dgm:cxn modelId="{E96CA278-9563-4BF6-94AC-042F7BB9D32B}" type="presOf" srcId="{E91AAF20-634F-4B7C-8F76-C33956661F93}" destId="{642DD454-38FA-4863-9C9E-E7C199213553}" srcOrd="0" destOrd="0" presId="urn:microsoft.com/office/officeart/2005/8/layout/vList5"/>
    <dgm:cxn modelId="{1DBC557F-2629-4DF8-A56F-F4BF96D41ED0}" type="presOf" srcId="{2497CC28-0217-450B-AD9F-C18224476304}" destId="{F5CDA411-521A-4E5B-B368-493E1EC4A679}" srcOrd="0" destOrd="0" presId="urn:microsoft.com/office/officeart/2005/8/layout/vList5"/>
    <dgm:cxn modelId="{A89FA79F-88CF-4D38-946C-D14C435B087D}" type="presOf" srcId="{6FB8E81F-9EEA-405C-8229-4B6EB1441FDE}" destId="{0FA7B726-4B55-4094-91AD-E9CD2DB82DE5}" srcOrd="0" destOrd="0" presId="urn:microsoft.com/office/officeart/2005/8/layout/vList5"/>
    <dgm:cxn modelId="{79053EA4-829E-48B6-B9DF-10B45198B571}" srcId="{E0138004-F97A-495F-BF6F-B5D405465571}" destId="{E91AAF20-634F-4B7C-8F76-C33956661F93}" srcOrd="0" destOrd="0" parTransId="{772DBD23-0170-4882-8E40-EC56746F57BE}" sibTransId="{6B907B9C-F051-439A-BAB1-3A511C10D9BB}"/>
    <dgm:cxn modelId="{BC1DEDC3-68E5-45FF-B31F-F866642D2773}" srcId="{6167A1E9-1A95-4179-8C6D-B165B90A04AD}" destId="{2497CC28-0217-450B-AD9F-C18224476304}" srcOrd="1" destOrd="0" parTransId="{F8CE3936-EE7E-48CA-95DA-C6D139A42D57}" sibTransId="{91CEFA08-D63A-4B60-B151-AE3CEFE00325}"/>
    <dgm:cxn modelId="{C13E11CD-758F-454C-9CAF-901EFA2ED0FA}" type="presOf" srcId="{D8E09ADA-CF5D-4DB7-8410-856826376084}" destId="{82192F8E-9A9F-4F3A-A580-C60D74E2A202}" srcOrd="0" destOrd="0" presId="urn:microsoft.com/office/officeart/2005/8/layout/vList5"/>
    <dgm:cxn modelId="{0CF768D1-2D82-4D85-B83D-8E061ECF6B58}" type="presOf" srcId="{E0138004-F97A-495F-BF6F-B5D405465571}" destId="{0042F2FC-38F3-452C-A454-F5D6DDA4BD98}" srcOrd="0" destOrd="0" presId="urn:microsoft.com/office/officeart/2005/8/layout/vList5"/>
    <dgm:cxn modelId="{F72791E1-116D-497F-835F-216DDF33E3E0}" srcId="{2497CC28-0217-450B-AD9F-C18224476304}" destId="{6FB8E81F-9EEA-405C-8229-4B6EB1441FDE}" srcOrd="0" destOrd="0" parTransId="{4D75CA2A-E4BB-4717-8D06-5805C774A3A6}" sibTransId="{26DA560F-D9EF-4578-AF0B-F80F2178B0C4}"/>
    <dgm:cxn modelId="{14F7A3F9-3A8C-44EB-AF10-F9E605A7DB95}" srcId="{EAE81197-FAC8-434B-877D-E80F94628116}" destId="{D8E09ADA-CF5D-4DB7-8410-856826376084}" srcOrd="0" destOrd="0" parTransId="{56E05D70-942F-4F57-A48C-4DC35F1330FF}" sibTransId="{D91EED25-969D-4762-8052-E363780F98D5}"/>
    <dgm:cxn modelId="{C45D5E07-33AE-4C55-9E46-12E8D95460AF}" type="presParOf" srcId="{D7C61225-FA1A-4528-A1E5-E9750E84D1ED}" destId="{A6348804-783F-4AA7-AB9F-7569A3C71A4B}" srcOrd="0" destOrd="0" presId="urn:microsoft.com/office/officeart/2005/8/layout/vList5"/>
    <dgm:cxn modelId="{DB6FE7C5-EB51-4D21-93ED-9D89AFEA63EC}" type="presParOf" srcId="{A6348804-783F-4AA7-AB9F-7569A3C71A4B}" destId="{0042F2FC-38F3-452C-A454-F5D6DDA4BD98}" srcOrd="0" destOrd="0" presId="urn:microsoft.com/office/officeart/2005/8/layout/vList5"/>
    <dgm:cxn modelId="{2F4247AC-82CC-4543-A8E0-B72E47AC1FD3}" type="presParOf" srcId="{A6348804-783F-4AA7-AB9F-7569A3C71A4B}" destId="{642DD454-38FA-4863-9C9E-E7C199213553}" srcOrd="1" destOrd="0" presId="urn:microsoft.com/office/officeart/2005/8/layout/vList5"/>
    <dgm:cxn modelId="{9E004AC5-0E3B-4C04-B497-2DE23C55B389}" type="presParOf" srcId="{D7C61225-FA1A-4528-A1E5-E9750E84D1ED}" destId="{09261967-4D97-4F20-8CCA-0A01D5BA0DCC}" srcOrd="1" destOrd="0" presId="urn:microsoft.com/office/officeart/2005/8/layout/vList5"/>
    <dgm:cxn modelId="{3BE8D3FB-1B8B-4196-A26F-7EAC69071D4A}" type="presParOf" srcId="{D7C61225-FA1A-4528-A1E5-E9750E84D1ED}" destId="{044DC8E3-EC9C-43DA-87E3-B8A55EA646F8}" srcOrd="2" destOrd="0" presId="urn:microsoft.com/office/officeart/2005/8/layout/vList5"/>
    <dgm:cxn modelId="{4EA02EB9-096D-49AB-8503-F537FC96471D}" type="presParOf" srcId="{044DC8E3-EC9C-43DA-87E3-B8A55EA646F8}" destId="{F5CDA411-521A-4E5B-B368-493E1EC4A679}" srcOrd="0" destOrd="0" presId="urn:microsoft.com/office/officeart/2005/8/layout/vList5"/>
    <dgm:cxn modelId="{E57A1622-20CA-4DE7-AB5D-D1A4862E65FA}" type="presParOf" srcId="{044DC8E3-EC9C-43DA-87E3-B8A55EA646F8}" destId="{0FA7B726-4B55-4094-91AD-E9CD2DB82DE5}" srcOrd="1" destOrd="0" presId="urn:microsoft.com/office/officeart/2005/8/layout/vList5"/>
    <dgm:cxn modelId="{4356172D-7E3C-45A9-8997-7300ACCB0C76}" type="presParOf" srcId="{D7C61225-FA1A-4528-A1E5-E9750E84D1ED}" destId="{D0FCADAE-310B-4A4D-86F9-F6449F48533C}" srcOrd="3" destOrd="0" presId="urn:microsoft.com/office/officeart/2005/8/layout/vList5"/>
    <dgm:cxn modelId="{3193BBF7-4684-4EA3-9461-F89205006C3F}" type="presParOf" srcId="{D7C61225-FA1A-4528-A1E5-E9750E84D1ED}" destId="{C6EF9BE2-1796-4829-A0A3-5E1F37BFEF1B}" srcOrd="4" destOrd="0" presId="urn:microsoft.com/office/officeart/2005/8/layout/vList5"/>
    <dgm:cxn modelId="{A6D73A1F-2A1D-4848-B000-01BE7B427F8C}" type="presParOf" srcId="{C6EF9BE2-1796-4829-A0A3-5E1F37BFEF1B}" destId="{0AB2A86B-8773-4229-9F05-BDC851673EDA}" srcOrd="0" destOrd="0" presId="urn:microsoft.com/office/officeart/2005/8/layout/vList5"/>
    <dgm:cxn modelId="{7D199097-504E-45D9-92AD-43764EB15474}" type="presParOf" srcId="{C6EF9BE2-1796-4829-A0A3-5E1F37BFEF1B}" destId="{82192F8E-9A9F-4F3A-A580-C60D74E2A20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A2642-B1DF-4C46-B49E-BA04BE842D4A}">
      <dsp:nvSpPr>
        <dsp:cNvPr id="0" name=""/>
        <dsp:cNvSpPr/>
      </dsp:nvSpPr>
      <dsp:spPr>
        <a:xfrm>
          <a:off x="2679817" y="0"/>
          <a:ext cx="2094810" cy="717828"/>
        </a:xfrm>
        <a:prstGeom prst="roundRect">
          <a:avLst/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Funcionalidade</a:t>
          </a:r>
        </a:p>
      </dsp:txBody>
      <dsp:txXfrm>
        <a:off x="2714858" y="35041"/>
        <a:ext cx="2024728" cy="647746"/>
      </dsp:txXfrm>
    </dsp:sp>
    <dsp:sp modelId="{34AFB60D-E1CD-4772-919B-299E6EC57914}">
      <dsp:nvSpPr>
        <dsp:cNvPr id="0" name=""/>
        <dsp:cNvSpPr/>
      </dsp:nvSpPr>
      <dsp:spPr>
        <a:xfrm>
          <a:off x="2661564" y="676609"/>
          <a:ext cx="3382318" cy="3382318"/>
        </a:xfrm>
        <a:custGeom>
          <a:avLst/>
          <a:gdLst/>
          <a:ahLst/>
          <a:cxnLst/>
          <a:rect l="0" t="0" r="0" b="0"/>
          <a:pathLst>
            <a:path>
              <a:moveTo>
                <a:pt x="2070165" y="43016"/>
              </a:moveTo>
              <a:arcTo wR="1691159" hR="1691159" stAng="16977033" swAng="1631218"/>
            </a:path>
          </a:pathLst>
        </a:custGeom>
        <a:noFill/>
        <a:ln w="9525" cap="rnd" cmpd="sng" algn="ctr">
          <a:solidFill>
            <a:srgbClr val="00B0F0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97BB01-AB40-4429-A919-CA4B5B196165}">
      <dsp:nvSpPr>
        <dsp:cNvPr id="0" name=""/>
        <dsp:cNvSpPr/>
      </dsp:nvSpPr>
      <dsp:spPr>
        <a:xfrm>
          <a:off x="4619799" y="1080119"/>
          <a:ext cx="1966805" cy="717828"/>
        </a:xfrm>
        <a:prstGeom prst="roundRect">
          <a:avLst/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Confiabilidade</a:t>
          </a:r>
        </a:p>
      </dsp:txBody>
      <dsp:txXfrm>
        <a:off x="4654840" y="1115160"/>
        <a:ext cx="1896723" cy="647746"/>
      </dsp:txXfrm>
    </dsp:sp>
    <dsp:sp modelId="{8F7CAD00-03B5-4C44-8974-409C4D27D323}">
      <dsp:nvSpPr>
        <dsp:cNvPr id="0" name=""/>
        <dsp:cNvSpPr/>
      </dsp:nvSpPr>
      <dsp:spPr>
        <a:xfrm>
          <a:off x="2335456" y="450280"/>
          <a:ext cx="3382318" cy="3382318"/>
        </a:xfrm>
        <a:custGeom>
          <a:avLst/>
          <a:gdLst/>
          <a:ahLst/>
          <a:cxnLst/>
          <a:rect l="0" t="0" r="0" b="0"/>
          <a:pathLst>
            <a:path>
              <a:moveTo>
                <a:pt x="3348233" y="1353334"/>
              </a:moveTo>
              <a:arcTo wR="1691159" hR="1691159" stAng="20908628" swAng="1158506"/>
            </a:path>
          </a:pathLst>
        </a:custGeom>
        <a:noFill/>
        <a:ln w="9525" cap="rnd" cmpd="sng" algn="ctr">
          <a:solidFill>
            <a:srgbClr val="92D050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90D8B-7E7A-46C4-8B4B-F18BA52A5548}">
      <dsp:nvSpPr>
        <dsp:cNvPr id="0" name=""/>
        <dsp:cNvSpPr/>
      </dsp:nvSpPr>
      <dsp:spPr>
        <a:xfrm>
          <a:off x="4547787" y="2376265"/>
          <a:ext cx="2124241" cy="717828"/>
        </a:xfrm>
        <a:prstGeom prst="roundRect">
          <a:avLst/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Usabilidade</a:t>
          </a:r>
        </a:p>
      </dsp:txBody>
      <dsp:txXfrm>
        <a:off x="4582828" y="2411306"/>
        <a:ext cx="2054159" cy="647746"/>
      </dsp:txXfrm>
    </dsp:sp>
    <dsp:sp modelId="{E0203473-3331-42C3-A45D-82994189DC5A}">
      <dsp:nvSpPr>
        <dsp:cNvPr id="0" name=""/>
        <dsp:cNvSpPr/>
      </dsp:nvSpPr>
      <dsp:spPr>
        <a:xfrm>
          <a:off x="2204306" y="43316"/>
          <a:ext cx="3382318" cy="3382318"/>
        </a:xfrm>
        <a:custGeom>
          <a:avLst/>
          <a:gdLst/>
          <a:ahLst/>
          <a:cxnLst/>
          <a:rect l="0" t="0" r="0" b="0"/>
          <a:pathLst>
            <a:path>
              <a:moveTo>
                <a:pt x="2692317" y="3054135"/>
              </a:moveTo>
              <a:arcTo wR="1691159" hR="1691159" stAng="3222077" swAng="1132821"/>
            </a:path>
          </a:pathLst>
        </a:custGeom>
        <a:noFill/>
        <a:ln w="9525" cap="rnd" cmpd="sng" algn="ctr">
          <a:solidFill>
            <a:srgbClr val="00B0F0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85BAC5-8E77-471D-996C-38E849543F95}">
      <dsp:nvSpPr>
        <dsp:cNvPr id="0" name=""/>
        <dsp:cNvSpPr/>
      </dsp:nvSpPr>
      <dsp:spPr>
        <a:xfrm>
          <a:off x="2640172" y="3349771"/>
          <a:ext cx="2094810" cy="717828"/>
        </a:xfrm>
        <a:prstGeom prst="roundRect">
          <a:avLst/>
        </a:prstGeom>
        <a:solidFill>
          <a:srgbClr val="00B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Eficiência</a:t>
          </a:r>
        </a:p>
      </dsp:txBody>
      <dsp:txXfrm>
        <a:off x="2675213" y="3384812"/>
        <a:ext cx="2024728" cy="647746"/>
      </dsp:txXfrm>
    </dsp:sp>
    <dsp:sp modelId="{36561794-1FCA-49F2-9713-106A1487D347}">
      <dsp:nvSpPr>
        <dsp:cNvPr id="0" name=""/>
        <dsp:cNvSpPr/>
      </dsp:nvSpPr>
      <dsp:spPr>
        <a:xfrm>
          <a:off x="1677691" y="16440"/>
          <a:ext cx="3382318" cy="3382318"/>
        </a:xfrm>
        <a:custGeom>
          <a:avLst/>
          <a:gdLst/>
          <a:ahLst/>
          <a:cxnLst/>
          <a:rect l="0" t="0" r="0" b="0"/>
          <a:pathLst>
            <a:path>
              <a:moveTo>
                <a:pt x="1279913" y="3331555"/>
              </a:moveTo>
              <a:arcTo wR="1691159" hR="1691159" stAng="6244436" swAng="1479911"/>
            </a:path>
          </a:pathLst>
        </a:custGeom>
        <a:noFill/>
        <a:ln w="9525" cap="rnd" cmpd="sng" algn="ctr">
          <a:solidFill>
            <a:srgbClr val="00B050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934B20-8992-4556-9F18-42A601C96C51}">
      <dsp:nvSpPr>
        <dsp:cNvPr id="0" name=""/>
        <dsp:cNvSpPr/>
      </dsp:nvSpPr>
      <dsp:spPr>
        <a:xfrm>
          <a:off x="443327" y="2304258"/>
          <a:ext cx="2277359" cy="717828"/>
        </a:xfrm>
        <a:prstGeom prst="roundRect">
          <a:avLst/>
        </a:prstGeom>
        <a:solidFill>
          <a:srgbClr val="FDF836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 err="1">
              <a:solidFill>
                <a:schemeClr val="tx1"/>
              </a:solidFill>
            </a:rPr>
            <a:t>Manutenabilidade</a:t>
          </a:r>
          <a:endParaRPr lang="pt-BR" sz="2000" b="1" kern="1200" dirty="0">
            <a:solidFill>
              <a:schemeClr val="tx1"/>
            </a:solidFill>
          </a:endParaRPr>
        </a:p>
      </dsp:txBody>
      <dsp:txXfrm>
        <a:off x="478368" y="2339299"/>
        <a:ext cx="2207277" cy="647746"/>
      </dsp:txXfrm>
    </dsp:sp>
    <dsp:sp modelId="{AB8DD2AF-2A07-4CEE-86D6-C2A87DD77019}">
      <dsp:nvSpPr>
        <dsp:cNvPr id="0" name=""/>
        <dsp:cNvSpPr/>
      </dsp:nvSpPr>
      <dsp:spPr>
        <a:xfrm>
          <a:off x="1506840" y="707110"/>
          <a:ext cx="3382318" cy="3382318"/>
        </a:xfrm>
        <a:custGeom>
          <a:avLst/>
          <a:gdLst/>
          <a:ahLst/>
          <a:cxnLst/>
          <a:rect l="0" t="0" r="0" b="0"/>
          <a:pathLst>
            <a:path>
              <a:moveTo>
                <a:pt x="2910" y="1591980"/>
              </a:moveTo>
              <a:arcTo wR="1691159" hR="1691159" stAng="11001724" swAng="1035268"/>
            </a:path>
          </a:pathLst>
        </a:custGeom>
        <a:noFill/>
        <a:ln w="9525" cap="rnd" cmpd="sng" algn="ctr">
          <a:solidFill>
            <a:srgbClr val="C6C60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9A7B91-E31D-40FA-8CAA-EF3DE51F6243}">
      <dsp:nvSpPr>
        <dsp:cNvPr id="0" name=""/>
        <dsp:cNvSpPr/>
      </dsp:nvSpPr>
      <dsp:spPr>
        <a:xfrm>
          <a:off x="587356" y="1080122"/>
          <a:ext cx="2212998" cy="717828"/>
        </a:xfrm>
        <a:prstGeom prst="roundRect">
          <a:avLst/>
        </a:prstGeom>
        <a:solidFill>
          <a:srgbClr val="EE7D0C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Portabilidade</a:t>
          </a:r>
        </a:p>
      </dsp:txBody>
      <dsp:txXfrm>
        <a:off x="622397" y="1115163"/>
        <a:ext cx="2142916" cy="647746"/>
      </dsp:txXfrm>
    </dsp:sp>
    <dsp:sp modelId="{B5B6EFFF-A0B2-4348-AF4A-432176940C2E}">
      <dsp:nvSpPr>
        <dsp:cNvPr id="0" name=""/>
        <dsp:cNvSpPr/>
      </dsp:nvSpPr>
      <dsp:spPr>
        <a:xfrm>
          <a:off x="1263907" y="662749"/>
          <a:ext cx="3382318" cy="3382318"/>
        </a:xfrm>
        <a:custGeom>
          <a:avLst/>
          <a:gdLst/>
          <a:ahLst/>
          <a:cxnLst/>
          <a:rect l="0" t="0" r="0" b="0"/>
          <a:pathLst>
            <a:path>
              <a:moveTo>
                <a:pt x="585723" y="411303"/>
              </a:moveTo>
              <a:arcTo wR="1691159" hR="1691159" stAng="13750932" swAng="1868233"/>
            </a:path>
          </a:pathLst>
        </a:custGeom>
        <a:noFill/>
        <a:ln w="9525" cap="rnd" cmpd="sng" algn="ctr">
          <a:solidFill>
            <a:srgbClr val="EE7D0C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C4BBC-8D2F-4960-B890-34295F8132DA}">
      <dsp:nvSpPr>
        <dsp:cNvPr id="0" name=""/>
        <dsp:cNvSpPr/>
      </dsp:nvSpPr>
      <dsp:spPr>
        <a:xfrm>
          <a:off x="572463" y="0"/>
          <a:ext cx="6487920" cy="374441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AF428F-4AEE-4139-A4A7-E5565EDC8D3D}">
      <dsp:nvSpPr>
        <dsp:cNvPr id="0" name=""/>
        <dsp:cNvSpPr/>
      </dsp:nvSpPr>
      <dsp:spPr>
        <a:xfrm>
          <a:off x="258652" y="1123324"/>
          <a:ext cx="2289854" cy="1497766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>
              <a:latin typeface="Arial" panose="020B0604020202020204" pitchFamily="34" charset="0"/>
              <a:cs typeface="Arial" panose="020B0604020202020204" pitchFamily="34" charset="0"/>
            </a:rPr>
            <a:t>Uma pessoa comete um </a:t>
          </a:r>
          <a:r>
            <a:rPr lang="pt-BR" sz="2200" kern="1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rPr>
            <a:t>erro</a:t>
          </a:r>
          <a:r>
            <a:rPr lang="pt-BR" sz="2200" kern="1200" dirty="0">
              <a:latin typeface="Arial" panose="020B0604020202020204" pitchFamily="34" charset="0"/>
              <a:cs typeface="Arial" panose="020B0604020202020204" pitchFamily="34" charset="0"/>
            </a:rPr>
            <a:t>...</a:t>
          </a:r>
        </a:p>
      </dsp:txBody>
      <dsp:txXfrm>
        <a:off x="331767" y="1196439"/>
        <a:ext cx="2143624" cy="1351536"/>
      </dsp:txXfrm>
    </dsp:sp>
    <dsp:sp modelId="{3E5F7E76-9E10-4839-98FC-D343CA4DC41E}">
      <dsp:nvSpPr>
        <dsp:cNvPr id="0" name=""/>
        <dsp:cNvSpPr/>
      </dsp:nvSpPr>
      <dsp:spPr>
        <a:xfrm>
          <a:off x="2671496" y="1123324"/>
          <a:ext cx="2289854" cy="1497766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>
              <a:latin typeface="Arial" panose="020B0604020202020204" pitchFamily="34" charset="0"/>
              <a:cs typeface="Arial" panose="020B0604020202020204" pitchFamily="34" charset="0"/>
            </a:rPr>
            <a:t>... que cria um </a:t>
          </a:r>
          <a:r>
            <a:rPr lang="pt-BR" sz="2200" kern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defeito</a:t>
          </a:r>
          <a:r>
            <a:rPr lang="pt-BR" sz="2200" kern="1200" dirty="0">
              <a:latin typeface="Arial" panose="020B0604020202020204" pitchFamily="34" charset="0"/>
              <a:cs typeface="Arial" panose="020B0604020202020204" pitchFamily="34" charset="0"/>
            </a:rPr>
            <a:t> no software...</a:t>
          </a:r>
        </a:p>
      </dsp:txBody>
      <dsp:txXfrm>
        <a:off x="2744611" y="1196439"/>
        <a:ext cx="2143624" cy="1351536"/>
      </dsp:txXfrm>
    </dsp:sp>
    <dsp:sp modelId="{A520CADA-1BAF-4698-B7B8-36C7EA817724}">
      <dsp:nvSpPr>
        <dsp:cNvPr id="0" name=""/>
        <dsp:cNvSpPr/>
      </dsp:nvSpPr>
      <dsp:spPr>
        <a:xfrm>
          <a:off x="5084341" y="1123324"/>
          <a:ext cx="2289854" cy="1497766"/>
        </a:xfrm>
        <a:prstGeom prst="roundRect">
          <a:avLst/>
        </a:prstGeom>
        <a:solidFill>
          <a:schemeClr val="accent4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>
              <a:latin typeface="Arial" panose="020B0604020202020204" pitchFamily="34" charset="0"/>
              <a:cs typeface="Arial" panose="020B0604020202020204" pitchFamily="34" charset="0"/>
            </a:rPr>
            <a:t>... que pode causar uma </a:t>
          </a:r>
          <a:r>
            <a:rPr lang="pt-BR" sz="2200" kern="1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rPr>
            <a:t>falha</a:t>
          </a:r>
          <a:r>
            <a:rPr lang="pt-BR" sz="2200" kern="1200" dirty="0">
              <a:latin typeface="Arial" panose="020B0604020202020204" pitchFamily="34" charset="0"/>
              <a:cs typeface="Arial" panose="020B0604020202020204" pitchFamily="34" charset="0"/>
            </a:rPr>
            <a:t> na operação</a:t>
          </a:r>
        </a:p>
      </dsp:txBody>
      <dsp:txXfrm>
        <a:off x="5157456" y="1196439"/>
        <a:ext cx="2143624" cy="13515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DD454-38FA-4863-9C9E-E7C199213553}">
      <dsp:nvSpPr>
        <dsp:cNvPr id="0" name=""/>
        <dsp:cNvSpPr/>
      </dsp:nvSpPr>
      <dsp:spPr>
        <a:xfrm rot="5400000">
          <a:off x="4715863" y="-1871437"/>
          <a:ext cx="888131" cy="4856403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 dirty="0"/>
            <a:t>Todo o conjunto de documentação gerado pelo processo de teste de software</a:t>
          </a:r>
        </a:p>
      </dsp:txBody>
      <dsp:txXfrm rot="-5400000">
        <a:off x="2731728" y="156053"/>
        <a:ext cx="4813048" cy="801421"/>
      </dsp:txXfrm>
    </dsp:sp>
    <dsp:sp modelId="{0042F2FC-38F3-452C-A454-F5D6DDA4BD98}">
      <dsp:nvSpPr>
        <dsp:cNvPr id="0" name=""/>
        <dsp:cNvSpPr/>
      </dsp:nvSpPr>
      <dsp:spPr>
        <a:xfrm>
          <a:off x="0" y="2103"/>
          <a:ext cx="2731727" cy="111016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/>
            <a:t>Artefatos de Teste</a:t>
          </a:r>
        </a:p>
      </dsp:txBody>
      <dsp:txXfrm>
        <a:off x="54194" y="56297"/>
        <a:ext cx="2623339" cy="1001776"/>
      </dsp:txXfrm>
    </dsp:sp>
    <dsp:sp modelId="{0FA7B726-4B55-4094-91AD-E9CD2DB82DE5}">
      <dsp:nvSpPr>
        <dsp:cNvPr id="0" name=""/>
        <dsp:cNvSpPr/>
      </dsp:nvSpPr>
      <dsp:spPr>
        <a:xfrm rot="5400000">
          <a:off x="4715863" y="-713349"/>
          <a:ext cx="888131" cy="4856403"/>
        </a:xfrm>
        <a:prstGeom prst="round2SameRect">
          <a:avLst/>
        </a:prstGeom>
        <a:solidFill>
          <a:schemeClr val="accent5">
            <a:tint val="40000"/>
            <a:alpha val="90000"/>
            <a:hueOff val="1366402"/>
            <a:satOff val="-4749"/>
            <a:lumOff val="-1346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1366402"/>
              <a:satOff val="-4749"/>
              <a:lumOff val="-13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 dirty="0"/>
            <a:t>É composto por um conjunto de entradas, por passos de execução e um resultado esperado.</a:t>
          </a:r>
        </a:p>
      </dsp:txBody>
      <dsp:txXfrm rot="-5400000">
        <a:off x="2731728" y="1314141"/>
        <a:ext cx="4813048" cy="801421"/>
      </dsp:txXfrm>
    </dsp:sp>
    <dsp:sp modelId="{F5CDA411-521A-4E5B-B368-493E1EC4A679}">
      <dsp:nvSpPr>
        <dsp:cNvPr id="0" name=""/>
        <dsp:cNvSpPr/>
      </dsp:nvSpPr>
      <dsp:spPr>
        <a:xfrm>
          <a:off x="0" y="1167355"/>
          <a:ext cx="2731727" cy="1110164"/>
        </a:xfrm>
        <a:prstGeom prst="roundRect">
          <a:avLst/>
        </a:prstGeom>
        <a:solidFill>
          <a:schemeClr val="accent5">
            <a:hueOff val="1226052"/>
            <a:satOff val="-4166"/>
            <a:lumOff val="-607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/>
            <a:t>Casos de Teste</a:t>
          </a:r>
        </a:p>
      </dsp:txBody>
      <dsp:txXfrm>
        <a:off x="54194" y="1221549"/>
        <a:ext cx="2623339" cy="1001776"/>
      </dsp:txXfrm>
    </dsp:sp>
    <dsp:sp modelId="{82192F8E-9A9F-4F3A-A580-C60D74E2A202}">
      <dsp:nvSpPr>
        <dsp:cNvPr id="0" name=""/>
        <dsp:cNvSpPr/>
      </dsp:nvSpPr>
      <dsp:spPr>
        <a:xfrm rot="5400000">
          <a:off x="4715863" y="459908"/>
          <a:ext cx="888131" cy="4856403"/>
        </a:xfrm>
        <a:prstGeom prst="round2SameRect">
          <a:avLst/>
        </a:prstGeom>
        <a:solidFill>
          <a:schemeClr val="accent5">
            <a:tint val="40000"/>
            <a:alpha val="90000"/>
            <a:hueOff val="2732803"/>
            <a:satOff val="-9498"/>
            <a:lumOff val="-2691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2732803"/>
              <a:satOff val="-9498"/>
              <a:lumOff val="-26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 dirty="0"/>
            <a:t>É composto por um conjunto de casos de teste definidos para uma determinada especificação.</a:t>
          </a:r>
        </a:p>
      </dsp:txBody>
      <dsp:txXfrm rot="-5400000">
        <a:off x="2731728" y="2487399"/>
        <a:ext cx="4813048" cy="801421"/>
      </dsp:txXfrm>
    </dsp:sp>
    <dsp:sp modelId="{0AB2A86B-8773-4229-9F05-BDC851673EDA}">
      <dsp:nvSpPr>
        <dsp:cNvPr id="0" name=""/>
        <dsp:cNvSpPr/>
      </dsp:nvSpPr>
      <dsp:spPr>
        <a:xfrm>
          <a:off x="0" y="2333028"/>
          <a:ext cx="2731727" cy="1110164"/>
        </a:xfrm>
        <a:prstGeom prst="roundRect">
          <a:avLst/>
        </a:prstGeom>
        <a:solidFill>
          <a:schemeClr val="accent5">
            <a:hueOff val="2452103"/>
            <a:satOff val="-8331"/>
            <a:lumOff val="-1215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/>
            <a:t>Roteiro de Teste</a:t>
          </a:r>
        </a:p>
      </dsp:txBody>
      <dsp:txXfrm>
        <a:off x="54194" y="2387222"/>
        <a:ext cx="2623339" cy="10017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DD454-38FA-4863-9C9E-E7C199213553}">
      <dsp:nvSpPr>
        <dsp:cNvPr id="0" name=""/>
        <dsp:cNvSpPr/>
      </dsp:nvSpPr>
      <dsp:spPr>
        <a:xfrm rot="5400000">
          <a:off x="4815724" y="-1896127"/>
          <a:ext cx="945086" cy="4977192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Documento que seleciona e analisa os casos de teste de maneira que os casos de testes escolhidos tenham maior probabilidade de encontrar falhas no software, aumentando o nível de confiança de correção do software.</a:t>
          </a:r>
        </a:p>
      </dsp:txBody>
      <dsp:txXfrm rot="-5400000">
        <a:off x="2799672" y="166060"/>
        <a:ext cx="4931057" cy="852816"/>
      </dsp:txXfrm>
    </dsp:sp>
    <dsp:sp modelId="{0042F2FC-38F3-452C-A454-F5D6DDA4BD98}">
      <dsp:nvSpPr>
        <dsp:cNvPr id="0" name=""/>
        <dsp:cNvSpPr/>
      </dsp:nvSpPr>
      <dsp:spPr>
        <a:xfrm>
          <a:off x="0" y="1789"/>
          <a:ext cx="2799671" cy="118135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Critério de Teste</a:t>
          </a:r>
        </a:p>
      </dsp:txBody>
      <dsp:txXfrm>
        <a:off x="57669" y="59458"/>
        <a:ext cx="2684333" cy="1066020"/>
      </dsp:txXfrm>
    </dsp:sp>
    <dsp:sp modelId="{0FA7B726-4B55-4094-91AD-E9CD2DB82DE5}">
      <dsp:nvSpPr>
        <dsp:cNvPr id="0" name=""/>
        <dsp:cNvSpPr/>
      </dsp:nvSpPr>
      <dsp:spPr>
        <a:xfrm rot="5400000">
          <a:off x="4815724" y="-663772"/>
          <a:ext cx="945086" cy="4977192"/>
        </a:xfrm>
        <a:prstGeom prst="round2SameRect">
          <a:avLst/>
        </a:prstGeom>
        <a:solidFill>
          <a:schemeClr val="accent5">
            <a:tint val="40000"/>
            <a:alpha val="90000"/>
            <a:hueOff val="1366402"/>
            <a:satOff val="-4749"/>
            <a:lumOff val="-1346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1366402"/>
              <a:satOff val="-4749"/>
              <a:lumOff val="-13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Quando o teste é nomeado pelo nome da técnica de especificação, como teste baseado em especificação de caso de uso, teste baseado em processo de negócio, classes de equivalência.</a:t>
          </a:r>
        </a:p>
      </dsp:txBody>
      <dsp:txXfrm rot="-5400000">
        <a:off x="2799672" y="1398415"/>
        <a:ext cx="4931057" cy="852816"/>
      </dsp:txXfrm>
    </dsp:sp>
    <dsp:sp modelId="{F5CDA411-521A-4E5B-B368-493E1EC4A679}">
      <dsp:nvSpPr>
        <dsp:cNvPr id="0" name=""/>
        <dsp:cNvSpPr/>
      </dsp:nvSpPr>
      <dsp:spPr>
        <a:xfrm>
          <a:off x="0" y="1242216"/>
          <a:ext cx="2799671" cy="1181358"/>
        </a:xfrm>
        <a:prstGeom prst="roundRect">
          <a:avLst/>
        </a:prstGeom>
        <a:solidFill>
          <a:schemeClr val="accent5">
            <a:hueOff val="1226052"/>
            <a:satOff val="-4166"/>
            <a:lumOff val="-607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Técnica de Teste</a:t>
          </a:r>
        </a:p>
      </dsp:txBody>
      <dsp:txXfrm>
        <a:off x="57669" y="1299885"/>
        <a:ext cx="2684333" cy="1066020"/>
      </dsp:txXfrm>
    </dsp:sp>
    <dsp:sp modelId="{82192F8E-9A9F-4F3A-A580-C60D74E2A202}">
      <dsp:nvSpPr>
        <dsp:cNvPr id="0" name=""/>
        <dsp:cNvSpPr/>
      </dsp:nvSpPr>
      <dsp:spPr>
        <a:xfrm rot="5400000">
          <a:off x="4815724" y="584725"/>
          <a:ext cx="945086" cy="4977192"/>
        </a:xfrm>
        <a:prstGeom prst="round2SameRect">
          <a:avLst/>
        </a:prstGeom>
        <a:solidFill>
          <a:schemeClr val="accent5">
            <a:tint val="40000"/>
            <a:alpha val="90000"/>
            <a:hueOff val="2732803"/>
            <a:satOff val="-9498"/>
            <a:lumOff val="-2691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2732803"/>
              <a:satOff val="-9498"/>
              <a:lumOff val="-26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Quando o teste é denominado de acordo com objeto que será testado, por exemplo, teste de interface gráfica (GUI).</a:t>
          </a:r>
        </a:p>
      </dsp:txBody>
      <dsp:txXfrm rot="-5400000">
        <a:off x="2799672" y="2646913"/>
        <a:ext cx="4931057" cy="852816"/>
      </dsp:txXfrm>
    </dsp:sp>
    <dsp:sp modelId="{0AB2A86B-8773-4229-9F05-BDC851673EDA}">
      <dsp:nvSpPr>
        <dsp:cNvPr id="0" name=""/>
        <dsp:cNvSpPr/>
      </dsp:nvSpPr>
      <dsp:spPr>
        <a:xfrm>
          <a:off x="0" y="2482642"/>
          <a:ext cx="2799671" cy="1181358"/>
        </a:xfrm>
        <a:prstGeom prst="roundRect">
          <a:avLst/>
        </a:prstGeom>
        <a:solidFill>
          <a:schemeClr val="accent5">
            <a:hueOff val="2452103"/>
            <a:satOff val="-8331"/>
            <a:lumOff val="-1215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Objeto de Teste</a:t>
          </a:r>
        </a:p>
      </dsp:txBody>
      <dsp:txXfrm>
        <a:off x="57669" y="2540311"/>
        <a:ext cx="2684333" cy="1066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19DF9A-709D-4996-A303-2F4C6EF8CC3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176840" y="915480"/>
            <a:ext cx="67982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176840" y="2490120"/>
            <a:ext cx="6798240" cy="16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176840" y="4289400"/>
            <a:ext cx="6798240" cy="16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B75CA4-71FD-4AA1-A89F-3378F352855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176840" y="915480"/>
            <a:ext cx="67982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176840" y="2490120"/>
            <a:ext cx="3317400" cy="16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60560" y="2490120"/>
            <a:ext cx="3317400" cy="16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176840" y="4289400"/>
            <a:ext cx="3317400" cy="16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60560" y="4289400"/>
            <a:ext cx="3317400" cy="16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846FBB-D369-4EDF-8A08-6EDC870C5A8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176840" y="915480"/>
            <a:ext cx="67982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1176840" y="2490120"/>
            <a:ext cx="2188800" cy="16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475440" y="2490120"/>
            <a:ext cx="2188800" cy="16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5774040" y="2490120"/>
            <a:ext cx="2188800" cy="16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1176840" y="4289400"/>
            <a:ext cx="2188800" cy="16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475440" y="4289400"/>
            <a:ext cx="2188800" cy="16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5774040" y="4289400"/>
            <a:ext cx="2188800" cy="16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2312D0-E700-4AD2-9A44-DF6EDE4E524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85C93C9-A2FA-4361-86F9-E6CAF8B7923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176840" y="915480"/>
            <a:ext cx="67982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176840" y="2490120"/>
            <a:ext cx="6798240" cy="344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9B9390E-3124-4DA8-9AE9-A60CB761552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176840" y="915480"/>
            <a:ext cx="67982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176840" y="2490120"/>
            <a:ext cx="6798240" cy="344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8B1BF64-894F-4473-8931-7A716C92A8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176840" y="915480"/>
            <a:ext cx="67982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176840" y="2490120"/>
            <a:ext cx="3317400" cy="344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60560" y="2490120"/>
            <a:ext cx="3317400" cy="344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757A43C-73E4-440D-BB98-0212175442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176840" y="915480"/>
            <a:ext cx="67982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42B1D7-F3B0-4B7E-A054-0F29AD6A76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176840" y="915480"/>
            <a:ext cx="6798240" cy="604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501BCB-69E5-42AF-9B1D-7E91C231EA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176840" y="915480"/>
            <a:ext cx="67982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176840" y="2490120"/>
            <a:ext cx="3317400" cy="16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60560" y="2490120"/>
            <a:ext cx="3317400" cy="344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1176840" y="4289400"/>
            <a:ext cx="3317400" cy="16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40EADFE-63FC-4D0E-A6ED-B6D9FA3714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176840" y="915480"/>
            <a:ext cx="67982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176840" y="2490120"/>
            <a:ext cx="6798240" cy="344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CA2345-5490-4537-8D8B-831D72B9393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176840" y="915480"/>
            <a:ext cx="67982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176840" y="2490120"/>
            <a:ext cx="3317400" cy="344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60560" y="2490120"/>
            <a:ext cx="3317400" cy="16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660560" y="4289400"/>
            <a:ext cx="3317400" cy="16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1778F39-37DF-4D6B-9A82-F4801CF448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176840" y="915480"/>
            <a:ext cx="67982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176840" y="2490120"/>
            <a:ext cx="3317400" cy="16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60560" y="2490120"/>
            <a:ext cx="3317400" cy="16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1176840" y="4289400"/>
            <a:ext cx="6798240" cy="16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659CAF5-9108-434F-AD8F-433869C9EF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76840" y="915480"/>
            <a:ext cx="67982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176840" y="2490120"/>
            <a:ext cx="6798240" cy="16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1176840" y="4289400"/>
            <a:ext cx="6798240" cy="16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AF6ACFF-6D9D-4430-90EF-23F1DD90464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176840" y="915480"/>
            <a:ext cx="67982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176840" y="2490120"/>
            <a:ext cx="3317400" cy="16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60560" y="2490120"/>
            <a:ext cx="3317400" cy="16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176840" y="4289400"/>
            <a:ext cx="3317400" cy="16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660560" y="4289400"/>
            <a:ext cx="3317400" cy="16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5275782-FBD5-455C-ACB4-40C98B0122D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176840" y="915480"/>
            <a:ext cx="67982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1176840" y="2490120"/>
            <a:ext cx="2188800" cy="16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475440" y="2490120"/>
            <a:ext cx="2188800" cy="16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5774040" y="2490120"/>
            <a:ext cx="2188800" cy="16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1176840" y="4289400"/>
            <a:ext cx="2188800" cy="16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475440" y="4289400"/>
            <a:ext cx="2188800" cy="16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5774040" y="4289400"/>
            <a:ext cx="2188800" cy="16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F9B950-781C-4A01-83EB-FF631728EB7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176840" y="915480"/>
            <a:ext cx="67982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176840" y="2490120"/>
            <a:ext cx="6798240" cy="344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233B25-C02D-4BDA-AC89-9CE58BA46C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176840" y="915480"/>
            <a:ext cx="67982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176840" y="2490120"/>
            <a:ext cx="3317400" cy="344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60560" y="2490120"/>
            <a:ext cx="3317400" cy="344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DE0522-3DEA-4A8E-B2F7-C225CD59FA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176840" y="915480"/>
            <a:ext cx="67982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2A4461-EAF5-4CF7-9664-E8EA0E3ACF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176840" y="915480"/>
            <a:ext cx="6798240" cy="604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F70AC2-FD7F-4719-9D3D-E818C8C779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176840" y="915480"/>
            <a:ext cx="67982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176840" y="2490120"/>
            <a:ext cx="3317400" cy="16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60560" y="2490120"/>
            <a:ext cx="3317400" cy="344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1176840" y="4289400"/>
            <a:ext cx="3317400" cy="16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8CA017-0273-48CC-97BB-79B34C8129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176840" y="915480"/>
            <a:ext cx="67982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176840" y="2490120"/>
            <a:ext cx="3317400" cy="344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60560" y="2490120"/>
            <a:ext cx="3317400" cy="16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60560" y="4289400"/>
            <a:ext cx="3317400" cy="16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ED68D2-D3CC-4AD2-BEEF-2828C5B46C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176840" y="915480"/>
            <a:ext cx="67982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176840" y="2490120"/>
            <a:ext cx="3317400" cy="16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60560" y="2490120"/>
            <a:ext cx="3317400" cy="16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1176840" y="4289400"/>
            <a:ext cx="6798240" cy="16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7D3937-52FB-4C4C-B4E6-C20B87B310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SD-PanelContent-GrommetsCombined.png"/>
          <p:cNvPicPr/>
          <p:nvPr/>
        </p:nvPicPr>
        <p:blipFill>
          <a:blip r:embed="rId3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pic>
        <p:nvPicPr>
          <p:cNvPr id="1" name="Picture 8" descr="SD-PanelTitle-GrommetsCombined.png"/>
          <p:cNvPicPr/>
          <p:nvPr/>
        </p:nvPicPr>
        <p:blipFill>
          <a:blip r:embed="rId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922040" y="1811880"/>
            <a:ext cx="5308560" cy="1515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800" spc="-1" strike="noStrike">
                <a:solidFill>
                  <a:srgbClr val="262626"/>
                </a:solidFill>
                <a:latin typeface="Garamond"/>
              </a:rPr>
              <a:t>Clique para editar o título Mestre</a:t>
            </a:r>
            <a:endParaRPr b="0" lang="en-US" sz="4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6065280" y="5054760"/>
            <a:ext cx="672840" cy="279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000" spc="-1" strike="noStrike">
                <a:solidFill>
                  <a:srgbClr val="000000"/>
                </a:solidFill>
                <a:latin typeface="Garamond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rgbClr val="000000"/>
                </a:solidFill>
                <a:latin typeface="Garamond"/>
              </a:rPr>
              <a:t>&lt;data/hora&gt;</a:t>
            </a:r>
            <a:endParaRPr b="0" lang="pt-BR" sz="10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1922040" y="5054760"/>
            <a:ext cx="4064400" cy="279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6817320" y="5054760"/>
            <a:ext cx="413280" cy="279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000" spc="-1" strike="noStrike">
                <a:solidFill>
                  <a:srgbClr val="000000"/>
                </a:solidFill>
                <a:latin typeface="Garamond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97B844-AF23-4E24-B0D6-CB86D8DAF021}" type="slidenum">
              <a:rPr b="0" lang="pt-BR" sz="1000" spc="-1" strike="noStrike">
                <a:solidFill>
                  <a:srgbClr val="000000"/>
                </a:solidFill>
                <a:latin typeface="Garamond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6" name="Straight Connector 14"/>
          <p:cNvSpPr/>
          <p:nvPr/>
        </p:nvSpPr>
        <p:spPr>
          <a:xfrm>
            <a:off x="2019600" y="3471120"/>
            <a:ext cx="5113080" cy="360"/>
          </a:xfrm>
          <a:prstGeom prst="line">
            <a:avLst/>
          </a:prstGeom>
          <a:ln cap="rnd">
            <a:solidFill>
              <a:srgbClr val="d9b247">
                <a:lumMod val="60000"/>
                <a:lumOff val="40000"/>
              </a:srgb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Clique para editar o formato de texto dos tópicos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</a:rPr>
              <a:t>Segundo nível de tópicos</a:t>
            </a:r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262626"/>
                </a:solidFill>
                <a:latin typeface="Garamond"/>
              </a:rPr>
              <a:t>Terceiro nível de tópicos</a:t>
            </a:r>
            <a:endParaRPr b="0" lang="en-US" sz="1600" spc="-1" strike="noStrike">
              <a:solidFill>
                <a:srgbClr val="262626"/>
              </a:solidFill>
              <a:latin typeface="Garamond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262626"/>
                </a:solidFill>
                <a:latin typeface="Garamond"/>
              </a:rPr>
              <a:t>Quarto nível de tópicos</a:t>
            </a:r>
            <a:endParaRPr b="0" lang="en-US" sz="1400" spc="-1" strike="noStrike">
              <a:solidFill>
                <a:srgbClr val="262626"/>
              </a:solidFill>
              <a:latin typeface="Garamond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Quinto nível de tópicos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Sexto nível de tópicos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Sétimo nível de tópicos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6" descr="SD-PanelContent-GrommetsCombined.png"/>
          <p:cNvPicPr/>
          <p:nvPr/>
        </p:nvPicPr>
        <p:blipFill>
          <a:blip r:embed="rId3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45" name="Straight Connector 6"/>
          <p:cNvSpPr/>
          <p:nvPr/>
        </p:nvSpPr>
        <p:spPr>
          <a:xfrm>
            <a:off x="1278360" y="2354400"/>
            <a:ext cx="6595560" cy="360"/>
          </a:xfrm>
          <a:prstGeom prst="line">
            <a:avLst/>
          </a:prstGeom>
          <a:ln cap="rnd">
            <a:solidFill>
              <a:srgbClr val="d9b247">
                <a:lumMod val="60000"/>
                <a:lumOff val="40000"/>
              </a:srgb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176840" y="915480"/>
            <a:ext cx="6798240" cy="130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262626"/>
                </a:solidFill>
                <a:latin typeface="Garamond"/>
              </a:rPr>
              <a:t>Clique para editar o título Mestre</a:t>
            </a:r>
            <a:endParaRPr b="0" lang="en-US" sz="40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176840" y="2490120"/>
            <a:ext cx="6798240" cy="3444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pt-BR" sz="2400" spc="-1" strike="noStrike">
                <a:solidFill>
                  <a:srgbClr val="262626"/>
                </a:solidFill>
                <a:latin typeface="Garamond"/>
              </a:rPr>
              <a:t>Clique para editar os estilos de texto Mestres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pt-BR" sz="2000" spc="-1" strike="noStrike">
                <a:solidFill>
                  <a:srgbClr val="262626"/>
                </a:solidFill>
                <a:latin typeface="Garamond"/>
              </a:rPr>
              <a:t>Segundo nível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 lvl="2" marL="12002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262626"/>
                </a:solidFill>
                <a:latin typeface="Garamond"/>
              </a:rPr>
              <a:t>Terceiro nível</a:t>
            </a:r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  <a:p>
            <a:pPr lvl="3" marL="1542960" indent="-17136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pt-BR" sz="1600" spc="-1" strike="noStrike">
                <a:solidFill>
                  <a:srgbClr val="262626"/>
                </a:solidFill>
                <a:latin typeface="Garamond"/>
              </a:rPr>
              <a:t>Quarto nível</a:t>
            </a:r>
            <a:endParaRPr b="0" lang="en-US" sz="1600" spc="-1" strike="noStrike">
              <a:solidFill>
                <a:srgbClr val="262626"/>
              </a:solidFill>
              <a:latin typeface="Garamond"/>
            </a:endParaRPr>
          </a:p>
          <a:p>
            <a:pPr lvl="4" marL="2000160" indent="-17136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pt-BR" sz="1400" spc="-1" strike="noStrike">
                <a:solidFill>
                  <a:srgbClr val="262626"/>
                </a:solidFill>
                <a:latin typeface="Garamond"/>
              </a:rPr>
              <a:t>Quinto nível</a:t>
            </a:r>
            <a:endParaRPr b="0" lang="en-US" sz="1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4"/>
          </p:nvPr>
        </p:nvSpPr>
        <p:spPr>
          <a:xfrm>
            <a:off x="6356520" y="5960520"/>
            <a:ext cx="1148040" cy="279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000" spc="-1" strike="noStrike">
                <a:solidFill>
                  <a:srgbClr val="000000"/>
                </a:solidFill>
                <a:latin typeface="Garamond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rgbClr val="000000"/>
                </a:solidFill>
                <a:latin typeface="Garamond"/>
              </a:rPr>
              <a:t>&lt;data/hora&gt;</a:t>
            </a:r>
            <a:endParaRPr b="0" lang="pt-BR" sz="1000" spc="-1" strike="noStrike"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5"/>
          </p:nvPr>
        </p:nvSpPr>
        <p:spPr>
          <a:xfrm>
            <a:off x="1176840" y="5960520"/>
            <a:ext cx="5104440" cy="279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6"/>
          </p:nvPr>
        </p:nvSpPr>
        <p:spPr>
          <a:xfrm>
            <a:off x="7580160" y="5960520"/>
            <a:ext cx="395280" cy="279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000" spc="-1" strike="noStrike">
                <a:solidFill>
                  <a:srgbClr val="000000"/>
                </a:solidFill>
                <a:latin typeface="Garamond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04013C-64D1-4384-8944-4BB5386440A9}" type="slidenum">
              <a:rPr b="0" lang="pt-BR" sz="1000" spc="-1" strike="noStrike">
                <a:solidFill>
                  <a:srgbClr val="000000"/>
                </a:solidFill>
                <a:latin typeface="Garamond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diagramData" Target="../diagrams/data3.xml"/><Relationship Id="rId2" Type="http://schemas.openxmlformats.org/officeDocument/2006/relationships/diagramLayout" Target="../diagrams/layout3.xml"/><Relationship Id="rId3" Type="http://schemas.openxmlformats.org/officeDocument/2006/relationships/diagramQuickStyle" Target="../diagrams/quickStyle3.xml"/><Relationship Id="rId4" Type="http://schemas.openxmlformats.org/officeDocument/2006/relationships/diagramColors" Target="../diagrams/colors3.xml"/><Relationship Id="rId5" Type="http://schemas.microsoft.com/office/2007/relationships/diagramDrawing" Target="../diagrams/drawing3.xml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diagramData" Target="../diagrams/data4.xml"/><Relationship Id="rId2" Type="http://schemas.openxmlformats.org/officeDocument/2006/relationships/diagramLayout" Target="../diagrams/layout4.xml"/><Relationship Id="rId3" Type="http://schemas.openxmlformats.org/officeDocument/2006/relationships/diagramQuickStyle" Target="../diagrams/quickStyle4.xml"/><Relationship Id="rId4" Type="http://schemas.openxmlformats.org/officeDocument/2006/relationships/diagramColors" Target="../diagrams/colors4.xml"/><Relationship Id="rId5" Type="http://schemas.microsoft.com/office/2007/relationships/diagramDrawing" Target="../diagrams/drawing4.xml"/><Relationship Id="rId6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diagramData" Target="../diagrams/data2.xml"/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68680" y="1956960"/>
            <a:ext cx="7406280" cy="1471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4000"/>
          </a:bodyPr>
          <a:p>
            <a:pPr algn="ctr">
              <a:lnSpc>
                <a:spcPct val="100000"/>
              </a:lnSpc>
              <a:buNone/>
            </a:pPr>
            <a:r>
              <a:rPr b="0" lang="pt-BR" sz="4800" spc="-1" strike="noStrike">
                <a:solidFill>
                  <a:srgbClr val="262626"/>
                </a:solidFill>
                <a:latin typeface="Garamond"/>
              </a:rPr>
              <a:t>Introdução ao </a:t>
            </a:r>
            <a:br>
              <a:rPr sz="4800"/>
            </a:br>
            <a:r>
              <a:rPr b="0" lang="pt-BR" sz="4800" spc="-1" strike="noStrike">
                <a:solidFill>
                  <a:srgbClr val="262626"/>
                </a:solidFill>
                <a:latin typeface="Garamond"/>
              </a:rPr>
              <a:t>Teste de Software</a:t>
            </a:r>
            <a:endParaRPr b="0" lang="en-US" sz="4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1691640" y="4509000"/>
            <a:ext cx="5472360" cy="129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Garamond"/>
              </a:rPr>
              <a:t>Disciplina: Teste de Software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Garamond"/>
              </a:rPr>
              <a:t>Profa. Lucilia Yoshie Araki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/>
          </p:nvPr>
        </p:nvSpPr>
        <p:spPr>
          <a:xfrm>
            <a:off x="1176840" y="2490120"/>
            <a:ext cx="6798240" cy="3444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pt-BR" sz="2400" spc="-1" strike="noStrike">
                <a:solidFill>
                  <a:srgbClr val="262626"/>
                </a:solidFill>
                <a:latin typeface="Garamond"/>
              </a:rPr>
              <a:t>Em 2009, um programador da Google adicionou uma barra invertida em todas as URLs de Mountain View que eram direcionadas para o buscador da empresa. O site foi sinalizado como malware no mundo todo por cerca de uma hora, gerando um prejuízo total de quase US$ 3 milhões (quase R$ 7 milhões).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title"/>
          </p:nvPr>
        </p:nvSpPr>
        <p:spPr>
          <a:xfrm>
            <a:off x="467640" y="915480"/>
            <a:ext cx="8280720" cy="130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9000"/>
          </a:bodyPr>
          <a:p>
            <a:pPr algn="ctr"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262626"/>
                </a:solidFill>
                <a:latin typeface="Garamond"/>
              </a:rPr>
              <a:t>Desastres causados por erros em software</a:t>
            </a:r>
            <a:endParaRPr b="0" lang="en-US" sz="40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176840" y="915480"/>
            <a:ext cx="6798240" cy="130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262626"/>
                </a:solidFill>
                <a:latin typeface="Garamond"/>
              </a:rPr>
              <a:t>Conceitos Básicos</a:t>
            </a:r>
            <a:endParaRPr b="0" lang="en-US" sz="4000" spc="-1" strike="noStrike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1874286060"/>
              </p:ext>
            </p:extLst>
          </p:nvPr>
        </p:nvGraphicFramePr>
        <p:xfrm>
          <a:off x="656280" y="2565000"/>
          <a:ext cx="7587720" cy="3444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176840" y="915480"/>
            <a:ext cx="6798240" cy="130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262626"/>
                </a:solidFill>
                <a:latin typeface="Garamond"/>
              </a:rPr>
              <a:t>Artefatos de Teste</a:t>
            </a:r>
            <a:endParaRPr b="0" lang="en-US" sz="4000" spc="-1" strike="noStrike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4" name="Diagram4"/>
          <p:cNvGraphicFramePr/>
          <p:nvPr>
            <p:extLst>
              <p:ext uri="{D42A27DB-BD31-4B8C-83A1-F6EECF244321}">
                <p14:modId xmlns:p14="http://schemas.microsoft.com/office/powerpoint/2010/main" val="2717649829"/>
              </p:ext>
            </p:extLst>
          </p:nvPr>
        </p:nvGraphicFramePr>
        <p:xfrm>
          <a:off x="755640" y="2493000"/>
          <a:ext cx="7776360" cy="3665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176840" y="915480"/>
            <a:ext cx="6798240" cy="130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262626"/>
                </a:solidFill>
                <a:latin typeface="Garamond"/>
              </a:rPr>
              <a:t>Controle sobre Artefatos</a:t>
            </a:r>
            <a:endParaRPr b="0" lang="en-US" sz="40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9" name="Oval 5"/>
          <p:cNvSpPr/>
          <p:nvPr/>
        </p:nvSpPr>
        <p:spPr>
          <a:xfrm>
            <a:off x="755640" y="2589840"/>
            <a:ext cx="2057040" cy="609120"/>
          </a:xfrm>
          <a:prstGeom prst="ellipse">
            <a:avLst/>
          </a:prstGeom>
          <a:solidFill>
            <a:srgbClr val="8babd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Comic Sans MS"/>
              </a:rPr>
              <a:t>Requisitos originais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Comic Sans MS"/>
              </a:rPr>
              <a:t>corretos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0" name="AutoShape 6"/>
          <p:cNvSpPr/>
          <p:nvPr/>
        </p:nvSpPr>
        <p:spPr>
          <a:xfrm>
            <a:off x="1593720" y="3275640"/>
            <a:ext cx="380520" cy="22824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b05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Text Box 7"/>
          <p:cNvSpPr/>
          <p:nvPr/>
        </p:nvSpPr>
        <p:spPr>
          <a:xfrm>
            <a:off x="6546600" y="4647240"/>
            <a:ext cx="1904760" cy="45468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Comic Sans MS"/>
              </a:rPr>
              <a:t>Aplicação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Comic Sans MS"/>
              </a:rPr>
              <a:t>incorreta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2" name="Text Box 8"/>
          <p:cNvSpPr/>
          <p:nvPr/>
        </p:nvSpPr>
        <p:spPr>
          <a:xfrm>
            <a:off x="4641840" y="4647240"/>
            <a:ext cx="1828440" cy="45468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Comic Sans MS"/>
              </a:rPr>
              <a:t>Aplicação baseada num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Comic Sans MS"/>
              </a:rPr>
              <a:t>Projeto incorreto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3" name="Text Box 9"/>
          <p:cNvSpPr/>
          <p:nvPr/>
        </p:nvSpPr>
        <p:spPr>
          <a:xfrm>
            <a:off x="1060200" y="4647240"/>
            <a:ext cx="1371240" cy="45468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Comic Sans MS"/>
              </a:rPr>
              <a:t>Aplicação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Comic Sans MS"/>
              </a:rPr>
              <a:t>correta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4" name="Text Box 10"/>
          <p:cNvSpPr/>
          <p:nvPr/>
        </p:nvSpPr>
        <p:spPr>
          <a:xfrm>
            <a:off x="2508120" y="4113720"/>
            <a:ext cx="2057040" cy="45468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Comic Sans MS"/>
              </a:rPr>
              <a:t>Projeto baseado em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Comic Sans MS"/>
              </a:rPr>
              <a:t>especificações incorretas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5" name="Text Box 11"/>
          <p:cNvSpPr/>
          <p:nvPr/>
        </p:nvSpPr>
        <p:spPr>
          <a:xfrm>
            <a:off x="4641840" y="4113720"/>
            <a:ext cx="1828440" cy="45468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Comic Sans MS"/>
              </a:rPr>
              <a:t>Projeto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Comic Sans MS"/>
              </a:rPr>
              <a:t>incorreto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6" name="Text Box 12"/>
          <p:cNvSpPr/>
          <p:nvPr/>
        </p:nvSpPr>
        <p:spPr>
          <a:xfrm>
            <a:off x="2508120" y="3580560"/>
            <a:ext cx="2057040" cy="45468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Comic Sans MS"/>
              </a:rPr>
              <a:t>Especificações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Comic Sans MS"/>
              </a:rPr>
              <a:t>incorretas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7" name="Text Box 13"/>
          <p:cNvSpPr/>
          <p:nvPr/>
        </p:nvSpPr>
        <p:spPr>
          <a:xfrm>
            <a:off x="1060200" y="4113720"/>
            <a:ext cx="1371240" cy="45468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Comic Sans MS"/>
              </a:rPr>
              <a:t>Projeto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Comic Sans MS"/>
              </a:rPr>
              <a:t>correto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8" name="Text Box 14"/>
          <p:cNvSpPr/>
          <p:nvPr/>
        </p:nvSpPr>
        <p:spPr>
          <a:xfrm>
            <a:off x="1060200" y="3580560"/>
            <a:ext cx="1371240" cy="45468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Comic Sans MS"/>
              </a:rPr>
              <a:t>Especificações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Comic Sans MS"/>
              </a:rPr>
              <a:t>corretas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9" name="Text Box 15"/>
          <p:cNvSpPr/>
          <p:nvPr/>
        </p:nvSpPr>
        <p:spPr>
          <a:xfrm>
            <a:off x="2508120" y="4647240"/>
            <a:ext cx="2057040" cy="45468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Comic Sans MS"/>
              </a:rPr>
              <a:t>Aplicação baseada em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Comic Sans MS"/>
              </a:rPr>
              <a:t>especificações incorretas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30" name="AutoShape 16"/>
          <p:cNvSpPr/>
          <p:nvPr/>
        </p:nvSpPr>
        <p:spPr>
          <a:xfrm>
            <a:off x="1593720" y="5256720"/>
            <a:ext cx="247320" cy="15192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b05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Text Box 17"/>
          <p:cNvSpPr/>
          <p:nvPr/>
        </p:nvSpPr>
        <p:spPr>
          <a:xfrm>
            <a:off x="1231920" y="5425200"/>
            <a:ext cx="971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b050"/>
                </a:solidFill>
                <a:latin typeface="Comic Sans MS"/>
              </a:rPr>
              <a:t>Teste OK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2" name="AutoShape 18"/>
          <p:cNvSpPr/>
          <p:nvPr/>
        </p:nvSpPr>
        <p:spPr>
          <a:xfrm>
            <a:off x="3422520" y="5256720"/>
            <a:ext cx="228240" cy="15192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70c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Text Box 19"/>
          <p:cNvSpPr/>
          <p:nvPr/>
        </p:nvSpPr>
        <p:spPr>
          <a:xfrm>
            <a:off x="2674440" y="5425200"/>
            <a:ext cx="16930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70c0"/>
                </a:solidFill>
                <a:latin typeface="Comic Sans MS"/>
              </a:rPr>
              <a:t>Defeito escondido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4" name="AutoShape 20"/>
          <p:cNvSpPr/>
          <p:nvPr/>
        </p:nvSpPr>
        <p:spPr>
          <a:xfrm>
            <a:off x="7461000" y="5256720"/>
            <a:ext cx="228240" cy="15192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072ae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Text Box 21"/>
          <p:cNvSpPr/>
          <p:nvPr/>
        </p:nvSpPr>
        <p:spPr>
          <a:xfrm>
            <a:off x="6502680" y="5425200"/>
            <a:ext cx="210600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9025fb"/>
                </a:solidFill>
                <a:latin typeface="Comic Sans MS"/>
              </a:rPr>
              <a:t>Defeito com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9025fb"/>
                </a:solidFill>
                <a:latin typeface="Comic Sans MS"/>
              </a:rPr>
              <a:t>Possibilidade de reparo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6" name="Text Box 22"/>
          <p:cNvSpPr/>
          <p:nvPr/>
        </p:nvSpPr>
        <p:spPr>
          <a:xfrm>
            <a:off x="4484880" y="5425200"/>
            <a:ext cx="210600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0000"/>
                </a:solidFill>
                <a:latin typeface="Comic Sans MS"/>
              </a:rPr>
              <a:t>Defeito sem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0000"/>
                </a:solidFill>
                <a:latin typeface="Comic Sans MS"/>
              </a:rPr>
              <a:t>Possibilidade de reparo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7" name="AutoShape 23"/>
          <p:cNvSpPr/>
          <p:nvPr/>
        </p:nvSpPr>
        <p:spPr>
          <a:xfrm>
            <a:off x="5403600" y="5256720"/>
            <a:ext cx="228240" cy="15192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176840" y="915480"/>
            <a:ext cx="6798240" cy="130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262626"/>
                </a:solidFill>
                <a:latin typeface="Garamond"/>
              </a:rPr>
              <a:t>Fases da Atividade de Teste</a:t>
            </a:r>
            <a:endParaRPr b="0" lang="en-US" sz="40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1176840" y="2490120"/>
            <a:ext cx="6798240" cy="3444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pt-BR" sz="2400" spc="-1" strike="noStrike">
                <a:solidFill>
                  <a:srgbClr val="262626"/>
                </a:solidFill>
                <a:latin typeface="Garamond"/>
              </a:rPr>
              <a:t>Teste de Unidade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lvl="4" marL="2000160" indent="-1713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pt-BR" sz="2400" spc="-1" strike="noStrike">
                <a:solidFill>
                  <a:srgbClr val="262626"/>
                </a:solidFill>
                <a:latin typeface="Garamond"/>
              </a:rPr>
              <a:t>Teste de Integração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pt-BR" sz="2400" spc="-1" strike="noStrike">
                <a:solidFill>
                  <a:srgbClr val="262626"/>
                </a:solidFill>
                <a:latin typeface="Garamond"/>
              </a:rPr>
              <a:t>Teste de Sistema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pic>
        <p:nvPicPr>
          <p:cNvPr id="140" name="Picture 2" descr=""/>
          <p:cNvPicPr/>
          <p:nvPr/>
        </p:nvPicPr>
        <p:blipFill>
          <a:blip r:embed="rId1"/>
          <a:stretch/>
        </p:blipFill>
        <p:spPr>
          <a:xfrm>
            <a:off x="3780000" y="1917000"/>
            <a:ext cx="1744200" cy="1739520"/>
          </a:xfrm>
          <a:prstGeom prst="rect">
            <a:avLst/>
          </a:prstGeom>
          <a:ln w="0">
            <a:noFill/>
          </a:ln>
        </p:spPr>
      </p:pic>
      <p:pic>
        <p:nvPicPr>
          <p:cNvPr id="141" name="Picture 3" descr=""/>
          <p:cNvPicPr/>
          <p:nvPr/>
        </p:nvPicPr>
        <p:blipFill>
          <a:blip r:embed="rId2"/>
          <a:stretch/>
        </p:blipFill>
        <p:spPr>
          <a:xfrm>
            <a:off x="5652000" y="3141000"/>
            <a:ext cx="1763280" cy="1809360"/>
          </a:xfrm>
          <a:prstGeom prst="rect">
            <a:avLst/>
          </a:prstGeom>
          <a:ln w="0">
            <a:noFill/>
          </a:ln>
        </p:spPr>
      </p:pic>
      <p:pic>
        <p:nvPicPr>
          <p:cNvPr id="142" name="Picture 2" descr=""/>
          <p:cNvPicPr/>
          <p:nvPr/>
        </p:nvPicPr>
        <p:blipFill>
          <a:blip r:embed="rId3"/>
          <a:stretch/>
        </p:blipFill>
        <p:spPr>
          <a:xfrm>
            <a:off x="3780000" y="4628160"/>
            <a:ext cx="1763280" cy="179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176840" y="915480"/>
            <a:ext cx="6798240" cy="130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262626"/>
                </a:solidFill>
                <a:latin typeface="Garamond"/>
              </a:rPr>
              <a:t>Tipos de Defeitos</a:t>
            </a:r>
            <a:r>
              <a:rPr b="0" lang="pt-BR" sz="4000" spc="-1" strike="noStrike">
                <a:solidFill>
                  <a:srgbClr val="262626"/>
                </a:solidFill>
                <a:latin typeface="Garamond"/>
              </a:rPr>
              <a:t>	</a:t>
            </a:r>
            <a:endParaRPr b="0" lang="en-US" sz="40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1176840" y="2490120"/>
            <a:ext cx="6798240" cy="3444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pt-BR" sz="2400" spc="-1" strike="noStrike">
                <a:solidFill>
                  <a:srgbClr val="262626"/>
                </a:solidFill>
                <a:latin typeface="Garamond"/>
              </a:rPr>
              <a:t>Desvio muito antecipados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pt-BR" sz="2400" spc="-1" strike="noStrike">
                <a:solidFill>
                  <a:srgbClr val="262626"/>
                </a:solidFill>
                <a:latin typeface="Garamond"/>
              </a:rPr>
              <a:t>Desvios muito tardios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pt-BR" sz="2400" spc="-1" strike="noStrike">
                <a:solidFill>
                  <a:srgbClr val="262626"/>
                </a:solidFill>
                <a:latin typeface="Garamond"/>
              </a:rPr>
              <a:t>Teste da condição errada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pt-BR" sz="2400" spc="-1" strike="noStrike">
                <a:solidFill>
                  <a:srgbClr val="262626"/>
                </a:solidFill>
                <a:latin typeface="Garamond"/>
              </a:rPr>
              <a:t>Esquecer de inicializar as variáveis ou de definir invariantes do loop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pt-BR" sz="2400" spc="-1" strike="noStrike">
                <a:solidFill>
                  <a:srgbClr val="262626"/>
                </a:solidFill>
                <a:latin typeface="Garamond"/>
              </a:rPr>
              <a:t>Esquecer de testar uma condição em particular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pt-BR" sz="2400" spc="-1" strike="noStrike">
                <a:solidFill>
                  <a:srgbClr val="262626"/>
                </a:solidFill>
                <a:latin typeface="Garamond"/>
              </a:rPr>
              <a:t>Comparar variáveis de tipos de dados inadequados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176840" y="915480"/>
            <a:ext cx="6798240" cy="130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262626"/>
                </a:solidFill>
                <a:latin typeface="Garamond"/>
              </a:rPr>
              <a:t>Plano de Teste</a:t>
            </a:r>
            <a:endParaRPr b="0" lang="en-US" sz="40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1176840" y="2490120"/>
            <a:ext cx="6798240" cy="3444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pic>
        <p:nvPicPr>
          <p:cNvPr id="147" name="Picture 2" descr=""/>
          <p:cNvPicPr/>
          <p:nvPr/>
        </p:nvPicPr>
        <p:blipFill>
          <a:blip r:embed="rId1"/>
          <a:stretch/>
        </p:blipFill>
        <p:spPr>
          <a:xfrm>
            <a:off x="323640" y="1845000"/>
            <a:ext cx="8640360" cy="43700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176840" y="1172160"/>
            <a:ext cx="6798240" cy="130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262626"/>
                </a:solidFill>
                <a:latin typeface="Garamond"/>
              </a:rPr>
              <a:t>Mitos sobre os Testes</a:t>
            </a:r>
            <a:endParaRPr b="0" lang="en-US" sz="40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49" name="Retângulo 5"/>
          <p:cNvSpPr/>
          <p:nvPr/>
        </p:nvSpPr>
        <p:spPr>
          <a:xfrm>
            <a:off x="1532160" y="2518200"/>
            <a:ext cx="2618280" cy="1495800"/>
          </a:xfrm>
          <a:prstGeom prst="rect">
            <a:avLst/>
          </a:prstGeom>
          <a:solidFill>
            <a:srgbClr val="d059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ffffff"/>
                </a:solidFill>
                <a:latin typeface="Garamond"/>
              </a:rPr>
              <a:t>O testador é inimigo do desenvolvedor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50" name="Retângulo 6"/>
          <p:cNvSpPr/>
          <p:nvPr/>
        </p:nvSpPr>
        <p:spPr>
          <a:xfrm>
            <a:off x="4698360" y="2514240"/>
            <a:ext cx="2890800" cy="1783800"/>
          </a:xfrm>
          <a:prstGeom prst="rect">
            <a:avLst/>
          </a:prstGeom>
          <a:solidFill>
            <a:srgbClr val="50a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ff"/>
                </a:solidFill>
                <a:latin typeface="Garamond"/>
              </a:rPr>
              <a:t>Os testadores devem ser os desenvolvedores menos qualificados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51" name="Retângulo 7"/>
          <p:cNvSpPr/>
          <p:nvPr/>
        </p:nvSpPr>
        <p:spPr>
          <a:xfrm>
            <a:off x="1486440" y="4302360"/>
            <a:ext cx="2664000" cy="1641600"/>
          </a:xfrm>
          <a:prstGeom prst="rect">
            <a:avLst/>
          </a:prstGeom>
          <a:solidFill>
            <a:srgbClr val="9072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ffffff"/>
                </a:solidFill>
                <a:latin typeface="Garamond"/>
              </a:rPr>
              <a:t>O sistema está pronto quando o desenvolvedor termina de codificar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52" name="Retângulo 8"/>
          <p:cNvSpPr/>
          <p:nvPr/>
        </p:nvSpPr>
        <p:spPr>
          <a:xfrm>
            <a:off x="4698360" y="4442400"/>
            <a:ext cx="2808000" cy="1505160"/>
          </a:xfrm>
          <a:prstGeom prst="rect">
            <a:avLst/>
          </a:prstGeom>
          <a:solidFill>
            <a:srgbClr val="8bab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ffffff"/>
                </a:solidFill>
                <a:latin typeface="Garamond"/>
              </a:rPr>
              <a:t>Um programador consegue testar eficientemente o próprio código</a:t>
            </a:r>
            <a:r>
              <a:rPr b="0" lang="pt-BR" sz="1800" spc="-1" strike="noStrike">
                <a:solidFill>
                  <a:srgbClr val="ffffff"/>
                </a:solidFill>
                <a:latin typeface="Garamond"/>
              </a:rPr>
              <a:t>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176840" y="915480"/>
            <a:ext cx="6798240" cy="130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262626"/>
                </a:solidFill>
                <a:latin typeface="Garamond"/>
              </a:rPr>
              <a:t>Referências</a:t>
            </a:r>
            <a:endParaRPr b="0" lang="en-US" sz="40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1176840" y="2490120"/>
            <a:ext cx="6798240" cy="3444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9000"/>
          </a:bodyPr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pt-BR" sz="2400" spc="-1" strike="noStrike">
                <a:solidFill>
                  <a:srgbClr val="262626"/>
                </a:solidFill>
                <a:latin typeface="Garamond"/>
              </a:rPr>
              <a:t>[1] Disponível em: &lt;http://www.saltonacomputacao.com. br/2014/08/erro-x-defeito-x-falha.html&gt;. Acesso em: 08 set. 2021.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pt-BR" sz="2400" spc="-1" strike="noStrike">
                <a:solidFill>
                  <a:srgbClr val="262626"/>
                </a:solidFill>
                <a:latin typeface="Garamond"/>
              </a:rPr>
              <a:t>CRAIG, Rick David; JASKIEL, Stefan P. Systematic software testing. Artech house, 2002.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pt-BR" sz="2400" spc="-1" strike="noStrike">
                <a:solidFill>
                  <a:srgbClr val="262626"/>
                </a:solidFill>
                <a:latin typeface="Garamond"/>
              </a:rPr>
              <a:t>DELAMARO, Márcio E.; MALDONADO, José C. e JINO, Mário. Introdução ao Teste de Software. Editora Campus, 2007.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pt-BR" sz="2400" spc="-1" strike="noStrike">
                <a:solidFill>
                  <a:srgbClr val="262626"/>
                </a:solidFill>
                <a:latin typeface="Garamond"/>
              </a:rPr>
              <a:t>PFLEERGER, Shari L. Engenharia de Software – Teoria e Prática. Editora Pearson. 2° edição, 2013.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pt-BR" sz="2400" spc="-1" strike="noStrike">
                <a:solidFill>
                  <a:srgbClr val="262626"/>
                </a:solidFill>
                <a:latin typeface="Garamond"/>
              </a:rPr>
              <a:t>PRESSMAN, Roger. Engenharia de Software. Editora MacGrawHill, 2003.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176840" y="915480"/>
            <a:ext cx="6798240" cy="130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262626"/>
                </a:solidFill>
                <a:latin typeface="Garamond"/>
              </a:rPr>
              <a:t>Referências</a:t>
            </a:r>
            <a:endParaRPr b="0" lang="en-US" sz="40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1176840" y="2490120"/>
            <a:ext cx="6798240" cy="3444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RAPPS, S., WEYUKER, E.J., “Data Flow analysis techniques for test data selection”, In: International Conference on Software Engineering, p. 272-278, Tokio, Sep. 1982.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ROCHA, A. R. C., MALDONADO, J. C., WEBER, K. C. et al., “Qualidade de software – Teoria e prática”, Prentice Hall, São Paulo, 2001.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824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95640" y="913680"/>
            <a:ext cx="8352720" cy="130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3600" spc="-1" strike="noStrike">
                <a:solidFill>
                  <a:srgbClr val="262626"/>
                </a:solidFill>
                <a:latin typeface="Garamond"/>
              </a:rPr>
              <a:t>Como adquirir qualidade em um software?</a:t>
            </a:r>
            <a:endParaRPr b="0" lang="en-US" sz="3600" spc="-1" strike="noStrike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3869972376"/>
              </p:ext>
            </p:extLst>
          </p:nvPr>
        </p:nvGraphicFramePr>
        <p:xfrm>
          <a:off x="1176480" y="2361240"/>
          <a:ext cx="7283880" cy="41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90" name="CaixaDeTexto 4"/>
          <p:cNvSpPr/>
          <p:nvPr/>
        </p:nvSpPr>
        <p:spPr>
          <a:xfrm>
            <a:off x="683640" y="2349000"/>
            <a:ext cx="2592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Garamond"/>
              </a:rPr>
              <a:t>Norma ISO 9126 define as características de qualidade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176840" y="915480"/>
            <a:ext cx="6798240" cy="130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262626"/>
                </a:solidFill>
                <a:latin typeface="Garamond"/>
              </a:rPr>
              <a:t>Erro, Defeito e Falha</a:t>
            </a:r>
            <a:endParaRPr b="0" lang="en-US" sz="40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1176840" y="2496240"/>
            <a:ext cx="7056360" cy="3444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26000"/>
          </a:bodyPr>
          <a:p>
            <a:pPr marL="285840" indent="-285840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1" lang="pt-BR" sz="11200" spc="-1" strike="noStrike">
                <a:solidFill>
                  <a:srgbClr val="262626"/>
                </a:solidFill>
                <a:latin typeface="Garamond"/>
              </a:rPr>
              <a:t>Erro(</a:t>
            </a:r>
            <a:r>
              <a:rPr b="1" i="1" lang="pt-BR" sz="11200" spc="-1" strike="noStrike">
                <a:solidFill>
                  <a:srgbClr val="262626"/>
                </a:solidFill>
                <a:latin typeface="Garamond"/>
              </a:rPr>
              <a:t>error</a:t>
            </a:r>
            <a:r>
              <a:rPr b="1" lang="pt-BR" sz="11200" spc="-1" strike="noStrike">
                <a:solidFill>
                  <a:srgbClr val="262626"/>
                </a:solidFill>
                <a:latin typeface="Garamond"/>
              </a:rPr>
              <a:t>): </a:t>
            </a:r>
            <a:r>
              <a:rPr b="0" lang="pt-BR" sz="11200" spc="-1" strike="noStrike">
                <a:solidFill>
                  <a:srgbClr val="262626"/>
                </a:solidFill>
                <a:latin typeface="Garamond"/>
              </a:rPr>
              <a:t>ação humana que produz um resultado incorreto.</a:t>
            </a:r>
            <a:endParaRPr b="0" lang="en-US" sz="112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1" lang="pt-BR" sz="11200" spc="-1" strike="noStrike">
                <a:solidFill>
                  <a:srgbClr val="262626"/>
                </a:solidFill>
                <a:latin typeface="Garamond"/>
              </a:rPr>
              <a:t>Defeito (</a:t>
            </a:r>
            <a:r>
              <a:rPr b="1" i="1" lang="pt-BR" sz="11200" spc="-1" strike="noStrike">
                <a:solidFill>
                  <a:srgbClr val="262626"/>
                </a:solidFill>
                <a:latin typeface="Garamond"/>
              </a:rPr>
              <a:t>fault</a:t>
            </a:r>
            <a:r>
              <a:rPr b="1" lang="pt-BR" sz="11200" spc="-1" strike="noStrike">
                <a:solidFill>
                  <a:srgbClr val="262626"/>
                </a:solidFill>
                <a:latin typeface="Garamond"/>
              </a:rPr>
              <a:t>): </a:t>
            </a:r>
            <a:r>
              <a:rPr b="0" lang="pt-BR" sz="11200" spc="-1" strike="noStrike">
                <a:solidFill>
                  <a:srgbClr val="262626"/>
                </a:solidFill>
                <a:latin typeface="Garamond"/>
              </a:rPr>
              <a:t>é a manifestação de um erro no software, também conhecido como bug e se executado, o defeito pode causar uma falha </a:t>
            </a:r>
            <a:endParaRPr b="0" lang="en-US" sz="112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1" lang="pt-BR" sz="11200" spc="-1" strike="noStrike">
                <a:solidFill>
                  <a:srgbClr val="262626"/>
                </a:solidFill>
                <a:latin typeface="Garamond"/>
              </a:rPr>
              <a:t>Falha (</a:t>
            </a:r>
            <a:r>
              <a:rPr b="1" i="1" lang="pt-BR" sz="11200" spc="-1" strike="noStrike">
                <a:solidFill>
                  <a:srgbClr val="262626"/>
                </a:solidFill>
                <a:latin typeface="Garamond"/>
              </a:rPr>
              <a:t>failure</a:t>
            </a:r>
            <a:r>
              <a:rPr b="1" lang="pt-BR" sz="11200" spc="-1" strike="noStrike">
                <a:solidFill>
                  <a:srgbClr val="262626"/>
                </a:solidFill>
                <a:latin typeface="Garamond"/>
              </a:rPr>
              <a:t>): </a:t>
            </a:r>
            <a:r>
              <a:rPr b="0" lang="pt-BR" sz="11200" spc="-1" strike="noStrike">
                <a:solidFill>
                  <a:srgbClr val="262626"/>
                </a:solidFill>
                <a:latin typeface="Garamond"/>
              </a:rPr>
              <a:t>quando o sistema se comporta de forma inesperada devido ao defeito.</a:t>
            </a:r>
            <a:endParaRPr b="0" lang="en-US" sz="11200" spc="-1" strike="noStrike">
              <a:solidFill>
                <a:srgbClr val="262626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176840" y="915480"/>
            <a:ext cx="6798240" cy="130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262626"/>
                </a:solidFill>
                <a:latin typeface="Garamond"/>
              </a:rPr>
              <a:t>Erro, Defeito e Falha</a:t>
            </a:r>
            <a:endParaRPr b="0" lang="en-US" sz="4000" spc="-1" strike="noStrike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94" name="Imagem 4" descr=""/>
          <p:cNvPicPr/>
          <p:nvPr/>
        </p:nvPicPr>
        <p:blipFill>
          <a:blip r:embed="rId1"/>
          <a:stretch/>
        </p:blipFill>
        <p:spPr>
          <a:xfrm>
            <a:off x="933120" y="2565000"/>
            <a:ext cx="7277760" cy="2914560"/>
          </a:xfrm>
          <a:prstGeom prst="rect">
            <a:avLst/>
          </a:prstGeom>
          <a:ln w="0">
            <a:noFill/>
          </a:ln>
        </p:spPr>
      </p:pic>
      <p:sp>
        <p:nvSpPr>
          <p:cNvPr id="95" name="CaixaDeTexto 5"/>
          <p:cNvSpPr/>
          <p:nvPr/>
        </p:nvSpPr>
        <p:spPr>
          <a:xfrm>
            <a:off x="2915640" y="5602320"/>
            <a:ext cx="66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Neris Thin"/>
              </a:rPr>
              <a:t>Figura 1: Erro x Defeito x Falha [1].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m 13" descr=""/>
          <p:cNvPicPr/>
          <p:nvPr/>
        </p:nvPicPr>
        <p:blipFill>
          <a:blip r:embed="rId1"/>
          <a:stretch/>
        </p:blipFill>
        <p:spPr>
          <a:xfrm>
            <a:off x="6444360" y="4797000"/>
            <a:ext cx="1607040" cy="162864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176840" y="915480"/>
            <a:ext cx="6798240" cy="130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262626"/>
                </a:solidFill>
                <a:latin typeface="Garamond"/>
              </a:rPr>
              <a:t>Erro, Defeito e Falha</a:t>
            </a:r>
            <a:endParaRPr b="0" lang="en-US" sz="4000" spc="-1" strike="noStrike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1354361382"/>
              </p:ext>
            </p:extLst>
          </p:nvPr>
        </p:nvGraphicFramePr>
        <p:xfrm>
          <a:off x="827640" y="2277000"/>
          <a:ext cx="7632360" cy="374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8" name="Imagem 5" descr=""/>
          <p:cNvPicPr/>
          <p:nvPr/>
        </p:nvPicPr>
        <p:blipFill>
          <a:blip r:embed="rId7"/>
          <a:stretch/>
        </p:blipFill>
        <p:spPr>
          <a:xfrm>
            <a:off x="1331640" y="4437000"/>
            <a:ext cx="2138400" cy="2138400"/>
          </a:xfrm>
          <a:prstGeom prst="rect">
            <a:avLst/>
          </a:prstGeom>
          <a:ln w="0">
            <a:noFill/>
          </a:ln>
        </p:spPr>
      </p:pic>
      <p:pic>
        <p:nvPicPr>
          <p:cNvPr id="99" name="Imagem 7" descr=""/>
          <p:cNvPicPr/>
          <p:nvPr/>
        </p:nvPicPr>
        <p:blipFill>
          <a:blip r:embed="rId8"/>
          <a:stretch/>
        </p:blipFill>
        <p:spPr>
          <a:xfrm>
            <a:off x="3902400" y="4797000"/>
            <a:ext cx="1714320" cy="171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/>
          </p:nvPr>
        </p:nvSpPr>
        <p:spPr>
          <a:xfrm>
            <a:off x="1149120" y="2349000"/>
            <a:ext cx="7454880" cy="3444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58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pt-BR" sz="2000" spc="-1" strike="noStrike">
                <a:solidFill>
                  <a:srgbClr val="262626"/>
                </a:solidFill>
                <a:latin typeface="Garamond"/>
              </a:rPr>
              <a:t>Em 1996 - Um software com uma exceção não tratada foi responsável pela explosão do </a:t>
            </a:r>
            <a:r>
              <a:rPr b="0" lang="pt-BR" sz="2000" spc="-1" strike="noStrike">
                <a:solidFill>
                  <a:srgbClr val="c00000"/>
                </a:solidFill>
                <a:latin typeface="Garamond"/>
              </a:rPr>
              <a:t>foguete Ariane-5</a:t>
            </a:r>
            <a:r>
              <a:rPr b="0" lang="pt-BR" sz="2000" spc="-1" strike="noStrike">
                <a:solidFill>
                  <a:srgbClr val="262626"/>
                </a:solidFill>
                <a:latin typeface="Garamond"/>
              </a:rPr>
              <a:t>, quando a 40 seg após a iniciação da sequência de voo, o foguete se desviou de sua rota, partiu e </a:t>
            </a:r>
            <a:r>
              <a:rPr b="0" lang="pt-BR" sz="2000" spc="-1" strike="noStrike">
                <a:solidFill>
                  <a:srgbClr val="c00000"/>
                </a:solidFill>
                <a:latin typeface="Garamond"/>
              </a:rPr>
              <a:t>explodiu</a:t>
            </a:r>
            <a:r>
              <a:rPr b="0" lang="pt-BR" sz="2000" spc="-1" strike="noStrike">
                <a:solidFill>
                  <a:srgbClr val="262626"/>
                </a:solidFill>
                <a:latin typeface="Garamond"/>
              </a:rPr>
              <a:t>, tendo um prejuízo de 500 milhões de dólares..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title"/>
          </p:nvPr>
        </p:nvSpPr>
        <p:spPr>
          <a:xfrm>
            <a:off x="623880" y="1152720"/>
            <a:ext cx="7848360" cy="1302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lang="pt-BR" sz="3600" spc="-1" strike="noStrike">
                <a:solidFill>
                  <a:srgbClr val="262626"/>
                </a:solidFill>
                <a:latin typeface="Garamond"/>
              </a:rPr>
              <a:t>Desastres causados por erros em software</a:t>
            </a:r>
            <a:endParaRPr b="0" lang="en-US" sz="3600" spc="-1" strike="noStrike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102" name="Imagem 4" descr=""/>
          <p:cNvPicPr/>
          <p:nvPr/>
        </p:nvPicPr>
        <p:blipFill>
          <a:blip r:embed="rId1"/>
          <a:stretch/>
        </p:blipFill>
        <p:spPr>
          <a:xfrm>
            <a:off x="899640" y="3858480"/>
            <a:ext cx="3390840" cy="2495520"/>
          </a:xfrm>
          <a:prstGeom prst="rect">
            <a:avLst/>
          </a:prstGeom>
          <a:ln w="0">
            <a:noFill/>
          </a:ln>
        </p:spPr>
      </p:pic>
      <p:pic>
        <p:nvPicPr>
          <p:cNvPr id="103" name="Imagem 5" descr=""/>
          <p:cNvPicPr/>
          <p:nvPr/>
        </p:nvPicPr>
        <p:blipFill>
          <a:blip r:embed="rId2"/>
          <a:stretch/>
        </p:blipFill>
        <p:spPr>
          <a:xfrm>
            <a:off x="4548240" y="3826440"/>
            <a:ext cx="3857760" cy="251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55640" y="915480"/>
            <a:ext cx="7632360" cy="130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9000"/>
          </a:bodyPr>
          <a:p>
            <a:pPr algn="ctr"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262626"/>
                </a:solidFill>
                <a:latin typeface="Garamond"/>
              </a:rPr>
              <a:t>Desastres causados por erros em software</a:t>
            </a:r>
            <a:endParaRPr b="0" lang="en-US" sz="40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1176840" y="2490120"/>
            <a:ext cx="6798240" cy="3444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pt-BR" sz="2000" spc="-1" strike="noStrike">
                <a:solidFill>
                  <a:srgbClr val="262626"/>
                </a:solidFill>
                <a:latin typeface="Garamond"/>
              </a:rPr>
              <a:t>1978: Poucas horas depois de milhares de fãs deixarem o </a:t>
            </a:r>
            <a:r>
              <a:rPr b="0" lang="pt-BR" sz="2000" spc="-1" strike="noStrike">
                <a:solidFill>
                  <a:srgbClr val="c00000"/>
                </a:solidFill>
                <a:latin typeface="Garamond"/>
              </a:rPr>
              <a:t>Coliseu Hartford</a:t>
            </a:r>
            <a:r>
              <a:rPr b="0" lang="pt-BR" sz="2000" spc="-1" strike="noStrike">
                <a:solidFill>
                  <a:srgbClr val="262626"/>
                </a:solidFill>
                <a:latin typeface="Garamond"/>
              </a:rPr>
              <a:t>, o teto de treliça de aço </a:t>
            </a:r>
            <a:r>
              <a:rPr b="0" lang="pt-BR" sz="2000" spc="-1" strike="noStrike">
                <a:solidFill>
                  <a:srgbClr val="c00000"/>
                </a:solidFill>
                <a:latin typeface="Garamond"/>
              </a:rPr>
              <a:t>desabou</a:t>
            </a:r>
            <a:r>
              <a:rPr b="0" lang="pt-BR" sz="2000" spc="-1" strike="noStrike">
                <a:solidFill>
                  <a:srgbClr val="262626"/>
                </a:solidFill>
                <a:latin typeface="Garamond"/>
              </a:rPr>
              <a:t> sob o peso da neve molhada. Custo: 70 milhões de dólares, além de outros danos de 20 milhões para a economia local.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</p:txBody>
      </p:sp>
      <p:pic>
        <p:nvPicPr>
          <p:cNvPr id="106" name="Imagem 4" descr=""/>
          <p:cNvPicPr/>
          <p:nvPr/>
        </p:nvPicPr>
        <p:blipFill>
          <a:blip r:embed="rId1"/>
          <a:stretch/>
        </p:blipFill>
        <p:spPr>
          <a:xfrm>
            <a:off x="4762800" y="3717000"/>
            <a:ext cx="3475080" cy="2678760"/>
          </a:xfrm>
          <a:prstGeom prst="rect">
            <a:avLst/>
          </a:prstGeom>
          <a:ln w="0">
            <a:noFill/>
          </a:ln>
        </p:spPr>
      </p:pic>
      <p:pic>
        <p:nvPicPr>
          <p:cNvPr id="107" name="Imagem 6" descr=""/>
          <p:cNvPicPr/>
          <p:nvPr/>
        </p:nvPicPr>
        <p:blipFill>
          <a:blip r:embed="rId2"/>
          <a:stretch/>
        </p:blipFill>
        <p:spPr>
          <a:xfrm>
            <a:off x="821160" y="3737160"/>
            <a:ext cx="3559680" cy="266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67640" y="915480"/>
            <a:ext cx="8280720" cy="130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9000"/>
          </a:bodyPr>
          <a:p>
            <a:pPr algn="ctr"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262626"/>
                </a:solidFill>
                <a:latin typeface="Garamond"/>
              </a:rPr>
              <a:t>Desastres causados por erros em software</a:t>
            </a:r>
            <a:endParaRPr b="0" lang="en-US" sz="40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1172520" y="2349000"/>
            <a:ext cx="6798240" cy="3444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pt-BR" sz="2000" spc="-1" strike="noStrike">
                <a:solidFill>
                  <a:srgbClr val="262626"/>
                </a:solidFill>
                <a:latin typeface="Garamond"/>
              </a:rPr>
              <a:t>Em 2000 - Erro de cálculo no </a:t>
            </a:r>
            <a:r>
              <a:rPr b="0" lang="pt-BR" sz="2000" spc="-1" strike="noStrike">
                <a:solidFill>
                  <a:srgbClr val="c00000"/>
                </a:solidFill>
                <a:latin typeface="Garamond"/>
              </a:rPr>
              <a:t>sistema de radioterapia</a:t>
            </a:r>
            <a:r>
              <a:rPr b="0" lang="pt-BR" sz="2000" spc="-1" strike="noStrike">
                <a:solidFill>
                  <a:srgbClr val="262626"/>
                </a:solidFill>
                <a:latin typeface="Garamond"/>
              </a:rPr>
              <a:t>, que era utilizado para controlar a emissão de radiação em tratamentos de câncer </a:t>
            </a:r>
            <a:r>
              <a:rPr b="0" lang="pt-BR" sz="2000" spc="-1" strike="noStrike">
                <a:solidFill>
                  <a:srgbClr val="c00000"/>
                </a:solidFill>
                <a:latin typeface="Garamond"/>
              </a:rPr>
              <a:t>matou 8 pessoas e causou queimaduras graves em outras 20.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</p:txBody>
      </p:sp>
      <p:pic>
        <p:nvPicPr>
          <p:cNvPr id="110" name="Imagem 4" descr=""/>
          <p:cNvPicPr/>
          <p:nvPr/>
        </p:nvPicPr>
        <p:blipFill>
          <a:blip r:embed="rId1"/>
          <a:stretch/>
        </p:blipFill>
        <p:spPr>
          <a:xfrm>
            <a:off x="2699640" y="3439440"/>
            <a:ext cx="4038840" cy="315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/>
          </p:nvPr>
        </p:nvSpPr>
        <p:spPr>
          <a:xfrm>
            <a:off x="1172520" y="2349000"/>
            <a:ext cx="6798240" cy="3444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pt-BR" sz="2400" spc="-1" strike="noStrike">
                <a:solidFill>
                  <a:srgbClr val="262626"/>
                </a:solidFill>
                <a:latin typeface="Garamond"/>
              </a:rPr>
              <a:t>Em 2002, o hospital St. Mary’s Mercy (USA)  declarou 8,5 mil pacientes como mortos, com o envio de contas por conta do óbito para os parentes e também o envio de notificações para o governo e empresas. 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pic>
        <p:nvPicPr>
          <p:cNvPr id="112" name="Imagem 5" descr=""/>
          <p:cNvPicPr/>
          <p:nvPr/>
        </p:nvPicPr>
        <p:blipFill>
          <a:blip r:embed="rId1"/>
          <a:stretch/>
        </p:blipFill>
        <p:spPr>
          <a:xfrm>
            <a:off x="3564000" y="3933000"/>
            <a:ext cx="3803400" cy="2852640"/>
          </a:xfrm>
          <a:prstGeom prst="rect">
            <a:avLst/>
          </a:prstGeom>
          <a:ln w="0">
            <a:noFill/>
          </a:ln>
        </p:spPr>
      </p:pic>
      <p:sp>
        <p:nvSpPr>
          <p:cNvPr id="113" name="PlaceHolder 2"/>
          <p:cNvSpPr>
            <a:spLocks noGrp="1"/>
          </p:cNvSpPr>
          <p:nvPr>
            <p:ph type="title"/>
          </p:nvPr>
        </p:nvSpPr>
        <p:spPr>
          <a:xfrm>
            <a:off x="467640" y="915480"/>
            <a:ext cx="8280720" cy="130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9000"/>
          </a:bodyPr>
          <a:p>
            <a:pPr algn="ctr"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262626"/>
                </a:solidFill>
                <a:latin typeface="Garamond"/>
              </a:rPr>
              <a:t>Desastres causados por erros em software</a:t>
            </a:r>
            <a:endParaRPr b="0" lang="en-US" sz="40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4"/>
      </a:accent6>
      <a:hlink>
        <a:srgbClr val="bb7826"/>
      </a:hlink>
      <a:folHlink>
        <a:srgbClr val="cf9c5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4"/>
      </a:accent6>
      <a:hlink>
        <a:srgbClr val="bb7826"/>
      </a:hlink>
      <a:folHlink>
        <a:srgbClr val="cf9c5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1374</TotalTime>
  <Application>LibreOffice/7.3.5.2$Windows_X86_64 LibreOffice_project/184fe81b8c8c30d8b5082578aee2fed2ea847c01</Application>
  <AppVersion>15.0000</AppVersion>
  <Words>895</Words>
  <Paragraphs>102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2015-01-27T10:57:48Z</dcterms:created>
  <dc:creator>Lucilia</dc:creator>
  <dc:description/>
  <dc:language>pt-BR</dc:language>
  <cp:lastModifiedBy/>
  <cp:lastPrinted>2021-09-27T18:44:45Z</cp:lastPrinted>
  <dcterms:modified xsi:type="dcterms:W3CDTF">2023-08-01T13:01:58Z</dcterms:modified>
  <cp:revision>75</cp:revision>
  <dc:subject/>
  <dc:title>Introdução ao  Teste de Software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13</vt:i4>
  </property>
  <property fmtid="{D5CDD505-2E9C-101B-9397-08002B2CF9AE}" pid="4" name="PresentationFormat">
    <vt:lpwstr>Apresentação na tela (4:3)</vt:lpwstr>
  </property>
  <property fmtid="{D5CDD505-2E9C-101B-9397-08002B2CF9AE}" pid="5" name="Slides">
    <vt:i4>19</vt:i4>
  </property>
</Properties>
</file>