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A7CCD0-758A-42CC-99D5-BDFEB895D50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8A0E9A-87A9-4F25-BDA7-82F00F6064F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EC85C6-26FF-4888-9258-9586DFEE4DF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BF3392-CE87-4A15-83E0-4764284C7B6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4F36FC-EE4B-40C2-8C5A-0D522337DE6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6627E5-6D78-4A9D-8FB2-1436F77D607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A98202-31DE-4BC3-9DF7-1589668AA00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32788E-8111-4AEC-97D5-AE926B3C8E4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869002-5A81-4825-B394-44CB26AC386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AD9EC1-66EC-4642-BB16-8EB28C0FF8F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674D3A-7A89-47B5-BBE3-E1289CD4570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2C7CED-4E2D-43BC-8E0A-85F9B7C82D4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0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000"/>
          </a:bodyPr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000000"/>
                </a:solidFill>
                <a:latin typeface="Old Standard TT"/>
                <a:ea typeface="Old Standard T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5183FF6-785A-4139-A8B3-E066A2120B0A}" type="slidenum">
              <a:rPr b="0" lang="pt-BR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JOGO DA FORCA MULTIPLAYER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83600" y="613080"/>
            <a:ext cx="8648280" cy="4529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ff0000"/>
                </a:solidFill>
                <a:latin typeface="Old Standard TT"/>
                <a:ea typeface="Old Standard TT"/>
              </a:rPr>
              <a:t>Jogo da forca com níveis de dificuldade: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Cada jogador terá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 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pontos de vidas separadamente.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jogo deve ser feito em turnos </a:t>
            </a:r>
            <a:r>
              <a:rPr b="0" lang="pt-BR" sz="1800" spc="-1" strike="noStrike">
                <a:solidFill>
                  <a:srgbClr val="434343"/>
                </a:solidFill>
                <a:latin typeface="Old Standard TT"/>
                <a:ea typeface="Old Standard TT"/>
              </a:rPr>
              <a:t>(a ordem pode ser definida por ordem de chegada ou sorteio)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enfim, cada jogador tem um chute por turno.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Deve ser possível ganhar uma dica a custo de uma vida, a dica é privada somente o jogador que gastou a vida pode ver a dica. Deve ter pelo menos uma dica por rodada, a dica é a mesma para todos.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Os jogadores sem vida são eliminados da rodada e não terão direito de dar um chute em seu turno.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Todos os jogadores são capazes de ver o andamento do acerto da palavra, ou seja, a palavra (ou o acerto) não é isolada por jogador.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Depois de 3 letras diferentes terem sido descobertas o jogador deve ter a chance de dar um chute para tentar acertar a palavra, se errar perde uma vida. O chute da palavra deve ser público, todos podem ver.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Não deve ser possível chutar algo que não seja uma letra e também letras que já foram escolhidas.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Validar entrada e saídas dos jogadores. </a:t>
            </a:r>
            <a:r>
              <a:rPr b="0" lang="pt-BR" sz="1800" spc="-1" strike="noStrike">
                <a:solidFill>
                  <a:srgbClr val="434343"/>
                </a:solidFill>
                <a:latin typeface="Old Standard TT"/>
                <a:ea typeface="Old Standard TT"/>
              </a:rPr>
              <a:t>Exemplo: tratar saída de um jogador no meio da partida.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Pontuação por rodadas, o jogo deve ter um score (ranking). Cada partida deve ter pelo menos o número de rodadas igual o número de jogadores. Quanto maior a dificuldade maior a pontuação. </a:t>
            </a:r>
            <a:r>
              <a:rPr b="0" lang="pt-BR" sz="1800" spc="-1" strike="noStrike">
                <a:solidFill>
                  <a:srgbClr val="434343"/>
                </a:solidFill>
                <a:latin typeface="Old Standard TT"/>
                <a:ea typeface="Old Standard TT"/>
              </a:rPr>
              <a:t>Exemplo: 5 jogadores, serão 5 palavras diferentes, cada rodada é escolhido uma dificuldade por um dos jogadores que ainda não escolheu.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(1 ponto)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Comentários no código.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(0,5 pontos)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0852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Interface gráfica do jogo.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(0,5 pontos)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cp:revision>0</cp:revision>
  <dc:subject/>
  <dc:title/>
</cp:coreProperties>
</file>