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7559675" cy="106918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62fa117d2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g1062fa117d2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f474d001e_0_5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f474d001e_0_5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f474d001e_0_6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f474d001e_0_6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f474d001e_0_6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f474d001e_0_6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f474d001e_0_9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f474d001e_0_9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f474d001e_0_10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f474d001e_0_10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f474d001e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f474d001e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f4fbea49f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f4fbea49f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3e12419d4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3e12419d4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f474d001e_0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f474d001e_0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f474d001e_0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f474d001e_0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f474d001e_0_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f474d001e_0_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f474d001e_0_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f474d001e_0_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f474d001e_0_4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f474d001e_0_4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85800" y="1122480"/>
            <a:ext cx="777180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1292400" y="1784050"/>
            <a:ext cx="12099900" cy="28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500">
                <a:solidFill>
                  <a:schemeClr val="dk1"/>
                </a:solidFill>
              </a:rPr>
              <a:t>Planejamento de Testes</a:t>
            </a:r>
            <a:br>
              <a:rPr lang="en-US" sz="5500">
                <a:solidFill>
                  <a:schemeClr val="dk1"/>
                </a:solidFill>
              </a:rPr>
            </a:br>
            <a:r>
              <a:rPr lang="en-US" sz="5500">
                <a:solidFill>
                  <a:schemeClr val="dk1"/>
                </a:solidFill>
              </a:rPr>
              <a:t>Bot Dólar Discord</a:t>
            </a:r>
            <a:endParaRPr sz="55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85800" y="4305240"/>
            <a:ext cx="77718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685800" y="4668350"/>
            <a:ext cx="814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João Gabriel Jarutais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03/05/2024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686100" y="1341754"/>
            <a:ext cx="7771800" cy="48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Ferramentas de Teste</a:t>
            </a:r>
            <a:endParaRPr sz="3000"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57350" y="1903900"/>
            <a:ext cx="8229300" cy="3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Serão utilizadas ferramentas para automação e monitoramento dos testes.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Exemplos: </a:t>
            </a:r>
            <a:r>
              <a:rPr lang="en-US">
                <a:solidFill>
                  <a:schemeClr val="dk1"/>
                </a:solidFill>
              </a:rPr>
              <a:t>Postman para simulação de chamadas API, e a biblioteca discord.py para testar interações no ambiente do Discord.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686100" y="1311829"/>
            <a:ext cx="7771800" cy="48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Cronograma de Execução de Testes</a:t>
            </a:r>
            <a:endParaRPr sz="3000"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57200" y="1933800"/>
            <a:ext cx="8229300" cy="3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Testes do Envio Automático:</a:t>
            </a:r>
            <a:r>
              <a:rPr lang="en-US">
                <a:solidFill>
                  <a:schemeClr val="dk1"/>
                </a:solidFill>
              </a:rPr>
              <a:t> Início no dia 11/05/2024, testando a regularidade e confiabilidade do envio automático.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Testes do Comando Manual:</a:t>
            </a:r>
            <a:r>
              <a:rPr lang="en-US">
                <a:solidFill>
                  <a:schemeClr val="dk1"/>
                </a:solidFill>
              </a:rPr>
              <a:t> No mesmo dia, verificação da resposta do bot ao comando !dolar.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686100" y="1301854"/>
            <a:ext cx="7771800" cy="48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Datas Importantes</a:t>
            </a:r>
            <a:endParaRPr sz="3000"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457200" y="1933800"/>
            <a:ext cx="8229300" cy="3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Apresentação do Plano de Testes:</a:t>
            </a:r>
            <a:r>
              <a:rPr lang="en-US">
                <a:solidFill>
                  <a:schemeClr val="dk1"/>
                </a:solidFill>
              </a:rPr>
              <a:t> 03/05/2024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Início dos Testes:</a:t>
            </a:r>
            <a:r>
              <a:rPr lang="en-US">
                <a:solidFill>
                  <a:schemeClr val="dk1"/>
                </a:solidFill>
              </a:rPr>
              <a:t> 11/05/2024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Entrega do Diário de Testes:</a:t>
            </a:r>
            <a:r>
              <a:rPr lang="en-US">
                <a:solidFill>
                  <a:schemeClr val="dk1"/>
                </a:solidFill>
              </a:rPr>
              <a:t> 07/06/2024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Apresentação dos Resultados dos Testes:</a:t>
            </a:r>
            <a:r>
              <a:rPr lang="en-US">
                <a:solidFill>
                  <a:schemeClr val="dk1"/>
                </a:solidFill>
              </a:rPr>
              <a:t> 07/06/2024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86100" y="1106425"/>
            <a:ext cx="7771800" cy="50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AwesomeAPI: API de Cotações</a:t>
            </a:r>
            <a:endParaRPr sz="3000"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933800"/>
            <a:ext cx="8229300" cy="3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50" y="1724475"/>
            <a:ext cx="8229298" cy="47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685800" y="1122480"/>
            <a:ext cx="7771800" cy="238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2976150" y="2880600"/>
            <a:ext cx="31911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</a:rPr>
              <a:t>Obrigado :D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86100" y="1252004"/>
            <a:ext cx="7771800" cy="48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Requisitos Funcionais</a:t>
            </a:r>
            <a:endParaRPr sz="30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7350" y="1933800"/>
            <a:ext cx="8229300" cy="3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Consulta do valor do Câmbio</a:t>
            </a:r>
            <a:r>
              <a:rPr b="1" lang="en-US">
                <a:solidFill>
                  <a:schemeClr val="dk1"/>
                </a:solidFill>
              </a:rPr>
              <a:t>:</a:t>
            </a:r>
            <a:r>
              <a:rPr lang="en-US">
                <a:solidFill>
                  <a:schemeClr val="dk1"/>
                </a:solidFill>
              </a:rPr>
              <a:t> O bot deve ser capaz de acessar o valor atual entre o dólar americano (USD) e o real brasileiro (BRL) utilizando a API de economia (https://docs.awesomeapi.com.br/api-de-moedas).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Envio Automático de Mensagens</a:t>
            </a:r>
            <a:r>
              <a:rPr b="1" lang="en-US">
                <a:solidFill>
                  <a:schemeClr val="dk1"/>
                </a:solidFill>
              </a:rPr>
              <a:t>: </a:t>
            </a:r>
            <a:r>
              <a:rPr lang="en-US">
                <a:solidFill>
                  <a:schemeClr val="dk1"/>
                </a:solidFill>
              </a:rPr>
              <a:t>O bot deve enviar automaticamente o valor atualizado para um canal específico no Discord no tempo especificado na inclusão (em minutos).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Comando de Envio Manual</a:t>
            </a:r>
            <a:r>
              <a:rPr b="1" lang="en-US">
                <a:solidFill>
                  <a:schemeClr val="dk1"/>
                </a:solidFill>
              </a:rPr>
              <a:t>:</a:t>
            </a:r>
            <a:r>
              <a:rPr lang="en-US">
                <a:solidFill>
                  <a:schemeClr val="dk1"/>
                </a:solidFill>
              </a:rPr>
              <a:t> O bot deve responder a um comando específico (!dolar, por exemplo) para enviar o valor mais recente a qualquer momento quando solicitado.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86100" y="1252004"/>
            <a:ext cx="7771800" cy="48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Requisitos Funcionais</a:t>
            </a:r>
            <a:endParaRPr sz="30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350" y="1933800"/>
            <a:ext cx="8229300" cy="3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Comando para solicitar valor do dólar em uma data específica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Comando para comparação do dólar Mês a Mês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86100" y="1281929"/>
            <a:ext cx="7771800" cy="48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Requisitos Não Funcionais</a:t>
            </a:r>
            <a:endParaRPr sz="30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57350" y="1933800"/>
            <a:ext cx="8229300" cy="3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Confiabilidade</a:t>
            </a:r>
            <a:r>
              <a:rPr b="1" lang="en-US">
                <a:solidFill>
                  <a:schemeClr val="dk1"/>
                </a:solidFill>
              </a:rPr>
              <a:t>: </a:t>
            </a:r>
            <a:r>
              <a:rPr lang="en-US">
                <a:solidFill>
                  <a:schemeClr val="dk1"/>
                </a:solidFill>
              </a:rPr>
              <a:t>O bot deve ter uma alta taxa de disponibilidade e precisão nas informações de câmbio fornecidas.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Segurança:</a:t>
            </a:r>
            <a:r>
              <a:rPr lang="en-US">
                <a:solidFill>
                  <a:schemeClr val="dk1"/>
                </a:solidFill>
              </a:rPr>
              <a:t> O bot deve garantir a segurança das chaves de API e a integridade das informações transmitidas.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Performance: </a:t>
            </a:r>
            <a:r>
              <a:rPr lang="en-US">
                <a:solidFill>
                  <a:schemeClr val="dk1"/>
                </a:solidFill>
              </a:rPr>
              <a:t>O bot deve ser capaz de responder rapidamente aos comandos dos usuários sem causar lentidão ou sobrecarga no servidor do Discord.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Manutenibilidade:</a:t>
            </a:r>
            <a:r>
              <a:rPr lang="en-US">
                <a:solidFill>
                  <a:schemeClr val="dk1"/>
                </a:solidFill>
              </a:rPr>
              <a:t> O código deve ser claro e bem documentado para facilitar atualizações e manutenção.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86100" y="1232079"/>
            <a:ext cx="7771800" cy="48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Detalhes Técnicos do Bot</a:t>
            </a:r>
            <a:endParaRPr sz="300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350" y="1933800"/>
            <a:ext cx="8229300" cy="3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Linguagem de Programação:</a:t>
            </a:r>
            <a:r>
              <a:rPr lang="en-US">
                <a:solidFill>
                  <a:schemeClr val="dk1"/>
                </a:solidFill>
              </a:rPr>
              <a:t> Python.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Banco de Dados: </a:t>
            </a:r>
            <a:r>
              <a:rPr lang="en-US">
                <a:solidFill>
                  <a:schemeClr val="dk1"/>
                </a:solidFill>
              </a:rPr>
              <a:t>Não é necessário para este projeto, pois as informações são obtidas diretamente da API e enviadas em tempo real.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Plataforma:</a:t>
            </a:r>
            <a:r>
              <a:rPr lang="en-US">
                <a:solidFill>
                  <a:schemeClr val="dk1"/>
                </a:solidFill>
              </a:rPr>
              <a:t> Bot de Discord, portanto funciona dentro do ambiente de servidores Discord (web e aplicativos desktop e mobile).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85950" y="1202179"/>
            <a:ext cx="7771800" cy="48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Objetivos da Aplicação</a:t>
            </a:r>
            <a:endParaRPr sz="300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57200" y="1933800"/>
            <a:ext cx="8229300" cy="3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Atualizar Usuários:</a:t>
            </a:r>
            <a:r>
              <a:rPr lang="en-US">
                <a:solidFill>
                  <a:schemeClr val="dk1"/>
                </a:solidFill>
              </a:rPr>
              <a:t> Fornecer aos usuários do servidor atualizações em tempo real e sob demanda sobre as alterações do USD/BRL.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Facilitar o Acesso à Informação:</a:t>
            </a:r>
            <a:r>
              <a:rPr lang="en-US">
                <a:solidFill>
                  <a:schemeClr val="dk1"/>
                </a:solidFill>
              </a:rPr>
              <a:t> Permitir que os membros do servidor tenham acesso fácil e rápido às mudanças no valor do dólar sem a necessidade de procurar essa informação em outras fontes.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Estudo da Tecnologia</a:t>
            </a:r>
            <a:r>
              <a:rPr lang="en-US">
                <a:solidFill>
                  <a:schemeClr val="dk1"/>
                </a:solidFill>
              </a:rPr>
              <a:t>: Promover o aprendizado e o desenvolvimento de habilidades em programação e integração de APIs, visto que não possuo muito conhecimento prévio nessa área. Este projeto servirá como uma oportunidade para explorar e aprender a linguagem Python.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85950" y="1271954"/>
            <a:ext cx="7771800" cy="48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Informações do Plano</a:t>
            </a:r>
            <a:endParaRPr sz="300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57200" y="1933800"/>
            <a:ext cx="8229300" cy="3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Técnica de Teste: </a:t>
            </a:r>
            <a:r>
              <a:rPr lang="en-US">
                <a:solidFill>
                  <a:schemeClr val="dk1"/>
                </a:solidFill>
              </a:rPr>
              <a:t>Teste de Integração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Descrição:</a:t>
            </a:r>
            <a:r>
              <a:rPr lang="en-US">
                <a:solidFill>
                  <a:schemeClr val="dk1"/>
                </a:solidFill>
              </a:rPr>
              <a:t> Verificar a integração entre o bot, a API e o servidor do Discord.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Objetivo:</a:t>
            </a:r>
            <a:r>
              <a:rPr lang="en-US">
                <a:solidFill>
                  <a:schemeClr val="dk1"/>
                </a:solidFill>
              </a:rPr>
              <a:t> Assegurar que todas as partes integradas funcionem como um único sistema sem falhas.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686100" y="1361679"/>
            <a:ext cx="7771800" cy="48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Roteiro de Testes</a:t>
            </a:r>
            <a:endParaRPr sz="3000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57200" y="1933800"/>
            <a:ext cx="8229300" cy="3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Os testes serão realizados conforme o desenvolvimento avança, garantindo que cada funcionalidade seja verificada em conjunto com as já existentes.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Abordagem:</a:t>
            </a:r>
            <a:r>
              <a:rPr lang="en-US">
                <a:solidFill>
                  <a:schemeClr val="dk1"/>
                </a:solidFill>
              </a:rPr>
              <a:t> Testar primeiro individualmente cada nova funcionalidade e depois em conjunto com o sistema integrado.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686100" y="1322104"/>
            <a:ext cx="7771800" cy="48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Diário de Testes</a:t>
            </a:r>
            <a:endParaRPr sz="3000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57350" y="1933800"/>
            <a:ext cx="8229300" cy="3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Utilização de uma planilha para registro detalhado de cada teste realizado.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Campos a serem preenchidos: </a:t>
            </a:r>
            <a:r>
              <a:rPr lang="en-US">
                <a:solidFill>
                  <a:schemeClr val="dk1"/>
                </a:solidFill>
              </a:rPr>
              <a:t>Data, Descrição do Teste, Resultado, Observações.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