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7" r:id="rId4"/>
    <p:sldId id="262" r:id="rId5"/>
    <p:sldId id="260" r:id="rId6"/>
    <p:sldId id="258" r:id="rId7"/>
    <p:sldId id="263" r:id="rId8"/>
    <p:sldId id="264" r:id="rId9"/>
    <p:sldId id="265" r:id="rId10"/>
    <p:sldId id="266" r:id="rId11"/>
    <p:sldId id="267" r:id="rId12"/>
    <p:sldId id="259" r:id="rId13"/>
    <p:sldId id="269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1" autoAdjust="0"/>
  </p:normalViewPr>
  <p:slideViewPr>
    <p:cSldViewPr>
      <p:cViewPr varScale="1">
        <p:scale>
          <a:sx n="69" d="100"/>
          <a:sy n="69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8677-B6A3-4FE6-8CF8-CFF21ABB269E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41CF8-EDC5-4296-8215-2C5FB2811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64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Teste de Unidade: testar pequenas</a:t>
            </a:r>
            <a:r>
              <a:rPr lang="pt-BR" baseline="0" dirty="0" smtClean="0"/>
              <a:t> partes ou unidades do sistema (pequenos trechos de código)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de Integração: geralmente tipos de falhas encontradas são de envio e recebimento de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3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Procura por discrepâncias entre SW e seus objetivos (identificar</a:t>
            </a:r>
            <a:r>
              <a:rPr lang="pt-BR" baseline="0" dirty="0" smtClean="0"/>
              <a:t> objetivos não alcançados)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Especialmente ligados </a:t>
            </a:r>
            <a:r>
              <a:rPr lang="pt-BR" b="1" u="sng" baseline="0" dirty="0" smtClean="0"/>
              <a:t>a requisitos não funcionais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Sistema já completamente integrado, aspectos gerais do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Executa o sistema sob o ponto de vista de seu usuário final (verifica também se a documentação está consistente)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Varre o sistema em busca de falhas através da utilização do mesmo, como se fosse usuário final.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Executado no mesmo ambiente e condições do usuário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Testes comuns: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de estresse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de usabilidade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 de segurança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de 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de compatibilidade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01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Avalia o software</a:t>
            </a:r>
            <a:r>
              <a:rPr lang="pt-BR" baseline="0" dirty="0" smtClean="0"/>
              <a:t> em busca de falhas por meio da utilização do mesmo, como se fosse um usuário final.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53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já conter dados reais de operação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Verifica se o software atende aos requisitos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Ultimo teste a ser liberado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caixa preta: é realizado no sistema antes da sua disponibilização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Realizado pelo cliente/testador desde que este possua um </a:t>
            </a:r>
            <a:r>
              <a:rPr lang="pt-BR" baseline="0" dirty="0" err="1" smtClean="0"/>
              <a:t>checklist</a:t>
            </a:r>
            <a:r>
              <a:rPr lang="pt-BR" baseline="0" dirty="0" smtClean="0"/>
              <a:t> feito pelo cliente do que é esperado pelo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2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Não descarta a necessidade  de testes para as capacidades</a:t>
            </a:r>
            <a:r>
              <a:rPr lang="pt-BR" baseline="0" dirty="0" smtClean="0"/>
              <a:t> novas ou alteradas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Utilizado durante desenvolvimento iterativo (manutenção do software)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Se ao juntar o novo componente ou suas alterações com os componentes restantes do sistema surgirem novos defeitos em componentes já analisados, considera-se que o sistema regrediu.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3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Regressão</a:t>
            </a:r>
            <a:r>
              <a:rPr lang="pt-BR" baseline="0" dirty="0" smtClean="0"/>
              <a:t> em OO: </a:t>
            </a:r>
            <a:r>
              <a:rPr lang="pt-BR" baseline="0" dirty="0" err="1" smtClean="0"/>
              <a:t>qdo</a:t>
            </a:r>
            <a:r>
              <a:rPr lang="pt-BR" baseline="0" dirty="0" smtClean="0"/>
              <a:t> uma subclasse é desenvolvida</a:t>
            </a:r>
          </a:p>
          <a:p>
            <a:r>
              <a:rPr lang="pt-BR" baseline="0" dirty="0" smtClean="0"/>
              <a:t> * </a:t>
            </a:r>
            <a:r>
              <a:rPr lang="pt-BR" baseline="0" dirty="0" err="1" smtClean="0"/>
              <a:t>Qdo</a:t>
            </a:r>
            <a:r>
              <a:rPr lang="pt-BR" baseline="0" dirty="0" smtClean="0"/>
              <a:t> uma </a:t>
            </a:r>
            <a:r>
              <a:rPr lang="pt-BR" baseline="0" dirty="0" err="1" smtClean="0"/>
              <a:t>super</a:t>
            </a:r>
            <a:r>
              <a:rPr lang="pt-BR" baseline="0" dirty="0" smtClean="0"/>
              <a:t> classe é alterada</a:t>
            </a:r>
          </a:p>
          <a:p>
            <a:r>
              <a:rPr lang="pt-BR" baseline="0" dirty="0" smtClean="0"/>
              <a:t> * </a:t>
            </a:r>
            <a:r>
              <a:rPr lang="pt-BR" baseline="0" dirty="0" err="1" smtClean="0"/>
              <a:t>Qdo</a:t>
            </a:r>
            <a:r>
              <a:rPr lang="pt-BR" baseline="0" dirty="0" smtClean="0"/>
              <a:t> uma classe servidora é alterada</a:t>
            </a:r>
          </a:p>
          <a:p>
            <a:r>
              <a:rPr lang="pt-BR" baseline="0" dirty="0" smtClean="0"/>
              <a:t> * </a:t>
            </a:r>
            <a:r>
              <a:rPr lang="pt-BR" baseline="0" dirty="0" err="1" smtClean="0"/>
              <a:t>Qdo</a:t>
            </a:r>
            <a:r>
              <a:rPr lang="pt-BR" baseline="0" dirty="0" smtClean="0"/>
              <a:t> uma classe reusada em um novo contexto</a:t>
            </a:r>
          </a:p>
          <a:p>
            <a:endParaRPr lang="pt-BR" dirty="0" smtClean="0"/>
          </a:p>
          <a:p>
            <a:r>
              <a:rPr lang="pt-BR" dirty="0" smtClean="0"/>
              <a:t>Aplicações</a:t>
            </a:r>
            <a:r>
              <a:rPr lang="pt-BR" baseline="0" dirty="0" smtClean="0"/>
              <a:t> OO não são executadas sequencialmente, como nenhuma ordem de invocação de </a:t>
            </a:r>
            <a:r>
              <a:rPr lang="pt-BR" baseline="0" dirty="0" err="1" smtClean="0"/>
              <a:t>metodos</a:t>
            </a:r>
            <a:r>
              <a:rPr lang="pt-BR" baseline="0" dirty="0" smtClean="0"/>
              <a:t> é especificada, análise do fluxo de dados e controle é dificultada.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4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Herança: capacidade</a:t>
            </a:r>
            <a:r>
              <a:rPr lang="pt-BR" baseline="0" dirty="0" smtClean="0"/>
              <a:t> de uma classe herdar métodos e propriedades de uma classe ancestral</a:t>
            </a:r>
            <a:endParaRPr lang="pt-B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 smtClean="0"/>
              <a:t>mecanismo através</a:t>
            </a:r>
            <a:r>
              <a:rPr lang="pt-BR" baseline="0" dirty="0" smtClean="0"/>
              <a:t> dos quais definições existentes podem facilmente ser estendidas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pt-BR" dirty="0" smtClean="0"/>
              <a:t>Grandes hierarquias podem dificultar a compreensão e reduzir a </a:t>
            </a:r>
            <a:r>
              <a:rPr lang="pt-BR" altLang="pt-BR" dirty="0" err="1" smtClean="0"/>
              <a:t>testabilidade</a:t>
            </a:r>
            <a:r>
              <a:rPr lang="pt-BR" altLang="pt-BR" dirty="0" smtClean="0"/>
              <a:t> de classes.</a:t>
            </a: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Polimorfismo:  habilidade de métodos com mesmo nome apresentarem comportamento diferentes (porém derivados de um mesmo ancestral)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Encapsulamento: separa programa em partes, o mais isolado possível. Controlar acesso aos atributos e métodos de uma classe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pt-BR" dirty="0" smtClean="0"/>
              <a:t>Não contribui diretamente para a ocorrência de defeitos (muito pelo contrário), mas dificulta a obtenção e atualização do estado de um objeto, podendo dificultar os testes (</a:t>
            </a:r>
            <a:r>
              <a:rPr lang="pt-BR" altLang="pt-BR" dirty="0" err="1" smtClean="0"/>
              <a:t>Delamaro</a:t>
            </a:r>
            <a:r>
              <a:rPr lang="pt-BR" altLang="pt-BR" dirty="0" smtClean="0"/>
              <a:t> et al., 2007).</a:t>
            </a: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Acoplamento Dinâmico: associação feita pelo compilador (interpretador) entre um atributo e uma entidade. Ocorre durante o tempo de execução ou muda durante a execução.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5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Herança: capacidade</a:t>
            </a:r>
            <a:r>
              <a:rPr lang="pt-BR" baseline="0" dirty="0" smtClean="0"/>
              <a:t> de uma classe herdar métodos e propriedades de uma classe ancestral</a:t>
            </a:r>
            <a:endParaRPr lang="pt-B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 smtClean="0"/>
              <a:t>mecanismo através</a:t>
            </a:r>
            <a:r>
              <a:rPr lang="pt-BR" baseline="0" dirty="0" smtClean="0"/>
              <a:t> dos quais definições existentes podem facilmente ser estendidas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pt-BR" dirty="0" smtClean="0"/>
              <a:t>Grandes hierarquias podem dificultar a compreensão e reduzir a </a:t>
            </a:r>
            <a:r>
              <a:rPr lang="pt-BR" altLang="pt-BR" dirty="0" err="1" smtClean="0"/>
              <a:t>testabilidade</a:t>
            </a:r>
            <a:r>
              <a:rPr lang="pt-BR" altLang="pt-BR" dirty="0" smtClean="0"/>
              <a:t> de classes.</a:t>
            </a: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Polimorfismo:  habilidade de métodos com mesmo nome apresentarem comportamento diferentes (porém derivados de um mesmo ancestral)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Encapsulamento: separa programa em partes, o mais isolado possível. Controlar acesso aos atributos e métodos de uma classe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pt-BR" dirty="0" smtClean="0"/>
              <a:t>Não contribui diretamente para a ocorrência de defeitos (muito pelo contrário), mas dificulta a obtenção e atualização do estado de um objeto, podendo dificultar os testes (</a:t>
            </a:r>
            <a:r>
              <a:rPr lang="pt-BR" altLang="pt-BR" dirty="0" err="1" smtClean="0"/>
              <a:t>Delamaro</a:t>
            </a:r>
            <a:r>
              <a:rPr lang="pt-BR" altLang="pt-BR" dirty="0" smtClean="0"/>
              <a:t> et al., 2007).</a:t>
            </a: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Acoplamento Dinâmico: associação feita pelo compilador (interpretador) entre um atributo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4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Herança: capacidade</a:t>
            </a:r>
            <a:r>
              <a:rPr lang="pt-BR" baseline="0" dirty="0" smtClean="0"/>
              <a:t> de uma classe herdar métodos e propriedades de uma classe ancestral</a:t>
            </a:r>
            <a:endParaRPr lang="pt-B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 smtClean="0"/>
              <a:t>mecanismo através</a:t>
            </a:r>
            <a:r>
              <a:rPr lang="pt-BR" baseline="0" dirty="0" smtClean="0"/>
              <a:t> dos quais definições existentes podem facilmente ser estendidas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pt-BR" dirty="0" smtClean="0"/>
              <a:t>Grandes hierarquias podem dificultar a compreensão e reduzir a </a:t>
            </a:r>
            <a:r>
              <a:rPr lang="pt-BR" altLang="pt-BR" dirty="0" err="1" smtClean="0"/>
              <a:t>testabilidade</a:t>
            </a:r>
            <a:r>
              <a:rPr lang="pt-BR" altLang="pt-BR" dirty="0" smtClean="0"/>
              <a:t> de classes.</a:t>
            </a: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Polimorfismo:  habilidade de métodos com mesmo nome apresentarem comportamento diferentes (porém derivados de um mesmo ancestral)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Encapsulamento: separa programa em partes, o mais isolado possível. Controlar acesso aos atributos e métodos de uma classe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pt-BR" dirty="0" smtClean="0"/>
              <a:t>Não contribui diretamente para a ocorrência de defeitos (muito pelo contrário), mas dificulta a obtenção e atualização do estado de um objeto, podendo dificultar os testes (</a:t>
            </a:r>
            <a:r>
              <a:rPr lang="pt-BR" altLang="pt-BR" dirty="0" err="1" smtClean="0"/>
              <a:t>Delamaro</a:t>
            </a:r>
            <a:r>
              <a:rPr lang="pt-BR" altLang="pt-BR" dirty="0" smtClean="0"/>
              <a:t> et al., 2007).</a:t>
            </a: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Acoplamento Dinâmico: associação feita pelo compilador (interpretador) entre um atributo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1CF8-EDC5-4296-8215-2C5FB2811F8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6247CC-C6A1-45B3-A47E-9509D23451E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E09819-4CF7-44D1-9EFD-D63859D6CC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Fases do Teste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Profa. </a:t>
            </a:r>
            <a:r>
              <a:rPr lang="pt-BR" dirty="0" err="1" smtClean="0"/>
              <a:t>Lucilia</a:t>
            </a:r>
            <a:r>
              <a:rPr lang="pt-BR" dirty="0" smtClean="0"/>
              <a:t> Yoshie </a:t>
            </a:r>
            <a:r>
              <a:rPr lang="pt-BR" dirty="0" err="1" smtClean="0"/>
              <a:t>Araki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6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Impacto do Polimorfismo e do Acoplamento </a:t>
            </a:r>
            <a:r>
              <a:rPr lang="pt-BR" dirty="0" smtClean="0"/>
              <a:t>Dinâmico </a:t>
            </a:r>
            <a:r>
              <a:rPr lang="pt-BR" dirty="0"/>
              <a:t>no Teste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possibilidade de acoplamento de uma </a:t>
            </a:r>
            <a:r>
              <a:rPr lang="pt-BR" dirty="0" smtClean="0"/>
              <a:t>mensagem </a:t>
            </a:r>
            <a:r>
              <a:rPr lang="pt-BR" dirty="0"/>
              <a:t>polimórfica é uma computação única, e </a:t>
            </a:r>
            <a:r>
              <a:rPr lang="pt-BR" dirty="0" smtClean="0"/>
              <a:t>requer </a:t>
            </a:r>
            <a:r>
              <a:rPr lang="pt-BR" dirty="0"/>
              <a:t>testes separados. 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O </a:t>
            </a:r>
            <a:r>
              <a:rPr lang="pt-BR" dirty="0"/>
              <a:t>fato de diversos acoplamentos polimórficos </a:t>
            </a:r>
            <a:r>
              <a:rPr lang="pt-BR" dirty="0" smtClean="0"/>
              <a:t>trabalharem corretamente </a:t>
            </a:r>
            <a:r>
              <a:rPr lang="pt-BR" dirty="0"/>
              <a:t>não garante que todos irão trabalhar.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537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793"/>
            <a:ext cx="7488832" cy="660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7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 os testes sendo executados em todas as fases do desenvolvimento é possível detectar falhas com antecedência e entregar o sistema com mais qualidade. </a:t>
            </a:r>
            <a:endParaRPr lang="pt-BR" dirty="0" smtClean="0"/>
          </a:p>
          <a:p>
            <a:r>
              <a:rPr lang="pt-BR" dirty="0" smtClean="0"/>
              <a:t>Além </a:t>
            </a:r>
            <a:r>
              <a:rPr lang="pt-BR" dirty="0"/>
              <a:t>disso, quanto antes a falha é detectada mais barato é para corrigi-la, evitando aumento de custo desnecessário no projeto.</a:t>
            </a:r>
          </a:p>
        </p:txBody>
      </p:sp>
    </p:spTree>
    <p:extLst>
      <p:ext uri="{BB962C8B-B14F-4D97-AF65-F5344CB8AC3E}">
        <p14:creationId xmlns:p14="http://schemas.microsoft.com/office/powerpoint/2010/main" val="6343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937846" cy="505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DELAMARO, Márcio E.; MALDONADO, José C. e JINO, Mário. Introdução ao Teste de Software. Editora Campus, 2007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PFLEERGER, </a:t>
            </a:r>
            <a:r>
              <a:rPr lang="pt-BR" dirty="0" err="1"/>
              <a:t>Shari</a:t>
            </a:r>
            <a:r>
              <a:rPr lang="pt-BR" dirty="0"/>
              <a:t> L. Engenharia de Software – Teoria e Prática. Editora Pearson. 2° edição, 2013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PRESSMAN, Roger. Engenharia de Software. Editora </a:t>
            </a:r>
            <a:r>
              <a:rPr lang="pt-BR" dirty="0" err="1"/>
              <a:t>MacGrawHill</a:t>
            </a:r>
            <a:r>
              <a:rPr lang="pt-BR" dirty="0"/>
              <a:t>, 2003.</a:t>
            </a:r>
          </a:p>
          <a:p>
            <a:endParaRPr lang="pt-BR" dirty="0"/>
          </a:p>
          <a:p>
            <a:r>
              <a:rPr lang="pt-BR" dirty="0" smtClean="0"/>
              <a:t>http</a:t>
            </a:r>
            <a:r>
              <a:rPr lang="pt-BR" dirty="0"/>
              <a:t>://www.matera.com/br/2013/07/19/fases-de-testes-de-software</a:t>
            </a:r>
            <a:r>
              <a:rPr lang="pt-BR" dirty="0" smtClean="0"/>
              <a:t>/</a:t>
            </a:r>
          </a:p>
          <a:p>
            <a:endParaRPr lang="pt-BR" dirty="0"/>
          </a:p>
          <a:p>
            <a:r>
              <a:rPr lang="pt-BR" dirty="0"/>
              <a:t>http://blog.caelum.com.br/unidade-integracao-ou-sistema-qual-teste-fazer/</a:t>
            </a:r>
          </a:p>
        </p:txBody>
      </p:sp>
    </p:spTree>
    <p:extLst>
      <p:ext uri="{BB962C8B-B14F-4D97-AF65-F5344CB8AC3E}">
        <p14:creationId xmlns:p14="http://schemas.microsoft.com/office/powerpoint/2010/main" val="15074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 </a:t>
            </a:r>
            <a:r>
              <a:rPr lang="pt-BR" dirty="0"/>
              <a:t>o software em busca de falhas por meio da utilização do mesmo, como se fosse um usuário final.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Testes </a:t>
            </a:r>
            <a:r>
              <a:rPr lang="pt-BR" dirty="0"/>
              <a:t>são executados nos mesmos ambientes, com as mesmas condições e com os mesmos dados de entrada que um usuário utilizaria no seu dia-a-dia de manipulação do software.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Verifica </a:t>
            </a:r>
            <a:r>
              <a:rPr lang="pt-BR" dirty="0"/>
              <a:t>se o produto satisfaz seus requisitos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9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 Nesta fase o sistema é testado completamente, </a:t>
            </a:r>
            <a:endParaRPr lang="pt-BR" dirty="0" smtClean="0"/>
          </a:p>
          <a:p>
            <a:pPr lvl="1"/>
            <a:r>
              <a:rPr lang="pt-BR" dirty="0" smtClean="0"/>
              <a:t>todas </a:t>
            </a:r>
            <a:r>
              <a:rPr lang="pt-BR" dirty="0"/>
              <a:t>as funcionalidades do sistema são testadas, </a:t>
            </a:r>
            <a:endParaRPr lang="pt-BR" dirty="0" smtClean="0"/>
          </a:p>
          <a:p>
            <a:pPr lvl="2"/>
            <a:r>
              <a:rPr lang="pt-BR" dirty="0" smtClean="0"/>
              <a:t>as </a:t>
            </a:r>
            <a:r>
              <a:rPr lang="pt-BR" dirty="0"/>
              <a:t>integrações com outros sistemas que possam existir. 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testes não se limitam apenas a requisitos funcionais, requisitos não funcionais também são testados nesta </a:t>
            </a:r>
            <a:r>
              <a:rPr lang="pt-BR" dirty="0" smtClean="0"/>
              <a:t>fase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Pode ser guiado pelos casos de uso.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1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Aceitação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São </a:t>
            </a:r>
            <a:r>
              <a:rPr lang="pt-BR" dirty="0"/>
              <a:t>realizados geralmente por um restrito grupo de usuários finais do sistema. </a:t>
            </a:r>
          </a:p>
          <a:p>
            <a:pPr lvl="1"/>
            <a:r>
              <a:rPr lang="pt-BR" dirty="0" smtClean="0"/>
              <a:t>Simulam operações </a:t>
            </a:r>
            <a:r>
              <a:rPr lang="pt-BR" dirty="0"/>
              <a:t>de rotina do sistema de modo a verificar se seu comportamento está de acordo com o solicitado.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Nesta fase serão testadas as funcionalidades requeridas pelo cliente durante o projeto. Deve ser feito, preferencialmente, pelo usuário final.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8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5246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5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Teste de regressão não corresponde a um nível de teste, mas é uma estratégia importante para redução de “efeitos colaterais”.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Consiste </a:t>
            </a:r>
            <a:r>
              <a:rPr lang="pt-BR" dirty="0"/>
              <a:t>em se aplicar, a cada nova versão do software ou a cada ciclo, todos os testes que já foram aplicados nas versões ou ciclos de teste anteriores do sistema.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Pode </a:t>
            </a:r>
            <a:r>
              <a:rPr lang="pt-BR" dirty="0"/>
              <a:t>ser aplicado em qualquer nível de teste.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7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Técnicas e abordagens são normalmente semelhantes</a:t>
            </a:r>
            <a:r>
              <a:rPr lang="pt-BR" dirty="0" smtClean="0"/>
              <a:t>, porém </a:t>
            </a:r>
            <a:r>
              <a:rPr lang="pt-BR" dirty="0"/>
              <a:t>novos desafios são apresentados (Ex. herança </a:t>
            </a:r>
            <a:r>
              <a:rPr lang="pt-BR" dirty="0" smtClean="0"/>
              <a:t>e polimorfismo);</a:t>
            </a:r>
          </a:p>
          <a:p>
            <a:endParaRPr lang="pt-BR" dirty="0"/>
          </a:p>
          <a:p>
            <a:r>
              <a:rPr lang="pt-BR" dirty="0" smtClean="0"/>
              <a:t>Processos </a:t>
            </a:r>
            <a:r>
              <a:rPr lang="pt-BR" dirty="0"/>
              <a:t>OO iterativos e incrementais nos dá a </a:t>
            </a:r>
            <a:r>
              <a:rPr lang="pt-BR" dirty="0" smtClean="0"/>
              <a:t>oportunidade </a:t>
            </a:r>
            <a:r>
              <a:rPr lang="pt-BR" dirty="0"/>
              <a:t>de melhorar nossos processos de teste </a:t>
            </a:r>
            <a:r>
              <a:rPr lang="pt-BR" dirty="0" smtClean="0"/>
              <a:t>convencionais</a:t>
            </a:r>
            <a:r>
              <a:rPr lang="pt-BR" dirty="0"/>
              <a:t>:</a:t>
            </a:r>
          </a:p>
          <a:p>
            <a:pPr lvl="1"/>
            <a:r>
              <a:rPr lang="pt-BR" dirty="0" smtClean="0"/>
              <a:t>Mudar </a:t>
            </a:r>
            <a:r>
              <a:rPr lang="pt-BR" dirty="0"/>
              <a:t>a Visão de Teste como um “Mal necessário” – </a:t>
            </a:r>
            <a:r>
              <a:rPr lang="pt-BR" dirty="0" smtClean="0"/>
              <a:t>Teste pode </a:t>
            </a:r>
            <a:r>
              <a:rPr lang="pt-BR" dirty="0"/>
              <a:t>contribuir para se desenvolver o produto </a:t>
            </a:r>
            <a:r>
              <a:rPr lang="pt-BR" dirty="0" smtClean="0"/>
              <a:t>certo deste </a:t>
            </a:r>
            <a:r>
              <a:rPr lang="pt-BR" dirty="0"/>
              <a:t>o </a:t>
            </a:r>
            <a:r>
              <a:rPr lang="pt-BR" dirty="0" smtClean="0"/>
              <a:t>início</a:t>
            </a:r>
          </a:p>
          <a:p>
            <a:pPr lvl="1"/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Mudanças na forma como desenvolvemos software </a:t>
            </a:r>
            <a:r>
              <a:rPr lang="pt-BR" dirty="0" smtClean="0"/>
              <a:t>provoca </a:t>
            </a:r>
            <a:r>
              <a:rPr lang="pt-BR" dirty="0"/>
              <a:t>mudanças na forma como testamos (metas, </a:t>
            </a:r>
            <a:r>
              <a:rPr lang="pt-BR" dirty="0" smtClean="0"/>
              <a:t>formatos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Impacto </a:t>
            </a:r>
            <a:r>
              <a:rPr lang="pt-BR" dirty="0"/>
              <a:t>do Encapsulamento no Teste</a:t>
            </a:r>
          </a:p>
          <a:p>
            <a:pPr lvl="1"/>
            <a:r>
              <a:rPr lang="pt-BR" dirty="0" smtClean="0"/>
              <a:t>Limita </a:t>
            </a:r>
            <a:r>
              <a:rPr lang="pt-BR" dirty="0"/>
              <a:t>a </a:t>
            </a:r>
            <a:r>
              <a:rPr lang="pt-BR" dirty="0" err="1"/>
              <a:t>controlabilidade</a:t>
            </a:r>
            <a:r>
              <a:rPr lang="pt-BR" dirty="0"/>
              <a:t> e a </a:t>
            </a:r>
            <a:r>
              <a:rPr lang="pt-BR" dirty="0" err="1"/>
              <a:t>observabilidade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r>
              <a:rPr lang="pt-BR" dirty="0" smtClean="0"/>
              <a:t>Um </a:t>
            </a:r>
            <a:r>
              <a:rPr lang="pt-BR" dirty="0"/>
              <a:t>relatório completo do estado concreto e </a:t>
            </a:r>
            <a:r>
              <a:rPr lang="pt-BR" dirty="0" smtClean="0"/>
              <a:t>abstrato </a:t>
            </a:r>
            <a:r>
              <a:rPr lang="pt-BR" dirty="0"/>
              <a:t>de um objeto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possibilidade de alterar esse estado facilmente.</a:t>
            </a:r>
          </a:p>
          <a:p>
            <a:pPr lvl="1"/>
            <a:r>
              <a:rPr lang="pt-BR" dirty="0" smtClean="0"/>
              <a:t>Encapsulamento</a:t>
            </a:r>
          </a:p>
          <a:p>
            <a:pPr lvl="1"/>
            <a:endParaRPr lang="pt-BR" dirty="0"/>
          </a:p>
          <a:p>
            <a:r>
              <a:rPr lang="pt-BR" dirty="0" smtClean="0"/>
              <a:t>Dificuldade </a:t>
            </a:r>
            <a:r>
              <a:rPr lang="pt-BR" dirty="0"/>
              <a:t>na inicialização dos itens de dados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Dificuldade na chamada dos métodos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3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Impacto </a:t>
            </a:r>
            <a:r>
              <a:rPr lang="pt-BR" dirty="0" smtClean="0"/>
              <a:t>da Herança </a:t>
            </a:r>
            <a:r>
              <a:rPr lang="pt-BR" dirty="0"/>
              <a:t>no Teste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herança pode levar à falsa conclusão de que </a:t>
            </a:r>
            <a:r>
              <a:rPr lang="pt-BR" dirty="0" smtClean="0"/>
              <a:t>subclasses </a:t>
            </a:r>
            <a:r>
              <a:rPr lang="pt-BR" dirty="0"/>
              <a:t>que herdam características de </a:t>
            </a:r>
            <a:r>
              <a:rPr lang="pt-BR" dirty="0" smtClean="0"/>
              <a:t>superclasses </a:t>
            </a:r>
            <a:r>
              <a:rPr lang="pt-BR" dirty="0"/>
              <a:t>não precisam ser testadas, reduzindo </a:t>
            </a:r>
            <a:r>
              <a:rPr lang="pt-BR" dirty="0" smtClean="0"/>
              <a:t>assim </a:t>
            </a:r>
            <a:r>
              <a:rPr lang="pt-BR" dirty="0"/>
              <a:t>o esforço com os testes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comportamento dos métodos herdados pode alterar-se </a:t>
            </a:r>
            <a:r>
              <a:rPr lang="pt-BR" dirty="0" smtClean="0"/>
              <a:t>em virtude </a:t>
            </a:r>
            <a:r>
              <a:rPr lang="pt-BR" dirty="0"/>
              <a:t>dos outros métodos chamados dentro da </a:t>
            </a:r>
            <a:r>
              <a:rPr lang="pt-BR" dirty="0" smtClean="0"/>
              <a:t>classe herdada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5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331</TotalTime>
  <Words>1247</Words>
  <Application>Microsoft Office PowerPoint</Application>
  <PresentationFormat>Apresentação na tela (4:3)</PresentationFormat>
  <Paragraphs>127</Paragraphs>
  <Slides>14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Origem</vt:lpstr>
      <vt:lpstr>Fases do Teste de Software</vt:lpstr>
      <vt:lpstr>Teste de Sistema</vt:lpstr>
      <vt:lpstr>Teste de Sistema</vt:lpstr>
      <vt:lpstr>Teste de Aceitação</vt:lpstr>
      <vt:lpstr>Apresentação do PowerPoint</vt:lpstr>
      <vt:lpstr>Teste de Regressão</vt:lpstr>
      <vt:lpstr>Teste Orientado a Objetos</vt:lpstr>
      <vt:lpstr>Teste Orientado a Objetos</vt:lpstr>
      <vt:lpstr>Teste Orientado a Objetos</vt:lpstr>
      <vt:lpstr>Teste Orientado a Objetos</vt:lpstr>
      <vt:lpstr>Apresentação do PowerPoint</vt:lpstr>
      <vt:lpstr>Conclusão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Fases do Teste de Software</dc:title>
  <dc:creator>Lucilia</dc:creator>
  <cp:lastModifiedBy>Lucilia</cp:lastModifiedBy>
  <cp:revision>32</cp:revision>
  <dcterms:created xsi:type="dcterms:W3CDTF">2015-03-16T17:09:11Z</dcterms:created>
  <dcterms:modified xsi:type="dcterms:W3CDTF">2015-08-31T23:39:00Z</dcterms:modified>
</cp:coreProperties>
</file>