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Ultra-Bold" charset="1" panose="00000900000000000000"/>
      <p:regular r:id="rId12"/>
    </p:embeddedFont>
    <p:embeddedFont>
      <p:font typeface="Poppins" charset="1" panose="00000500000000000000"/>
      <p:regular r:id="rId13"/>
    </p:embeddedFont>
    <p:embeddedFont>
      <p:font typeface="Poppins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89279" y="5286198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89279" y="-2890035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76392" y="7419764"/>
            <a:ext cx="1823236" cy="960487"/>
            <a:chOff x="0" y="0"/>
            <a:chExt cx="480194" cy="2529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0194" cy="252968"/>
            </a:xfrm>
            <a:custGeom>
              <a:avLst/>
              <a:gdLst/>
              <a:ahLst/>
              <a:cxnLst/>
              <a:rect r="r" b="b" t="t" l="l"/>
              <a:pathLst>
                <a:path h="252968" w="480194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289151" y="7678428"/>
            <a:ext cx="986790" cy="443158"/>
          </a:xfrm>
          <a:custGeom>
            <a:avLst/>
            <a:gdLst/>
            <a:ahLst/>
            <a:cxnLst/>
            <a:rect r="r" b="b" t="t" l="l"/>
            <a:pathLst>
              <a:path h="443158" w="986790">
                <a:moveTo>
                  <a:pt x="0" y="0"/>
                </a:moveTo>
                <a:lnTo>
                  <a:pt x="986790" y="0"/>
                </a:lnTo>
                <a:lnTo>
                  <a:pt x="986790" y="443159"/>
                </a:lnTo>
                <a:lnTo>
                  <a:pt x="0" y="443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76392" y="2616658"/>
            <a:ext cx="7312888" cy="266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</a:rPr>
              <a:t>PLANO DE TESTES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6392" y="5286198"/>
            <a:ext cx="677379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"/>
              </a:rPr>
              <a:t>DAVID IRUAN MARTINELLO DOS SANTOS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33635" y="5445620"/>
            <a:ext cx="9682760" cy="9682760"/>
          </a:xfrm>
          <a:custGeom>
            <a:avLst/>
            <a:gdLst/>
            <a:ahLst/>
            <a:cxnLst/>
            <a:rect r="r" b="b" t="t" l="l"/>
            <a:pathLst>
              <a:path h="9682760" w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352220"/>
            <a:ext cx="3537731" cy="3537731"/>
          </a:xfrm>
          <a:custGeom>
            <a:avLst/>
            <a:gdLst/>
            <a:ahLst/>
            <a:cxnLst/>
            <a:rect r="r" b="b" t="t" l="l"/>
            <a:pathLst>
              <a:path h="3537731" w="3537731">
                <a:moveTo>
                  <a:pt x="0" y="0"/>
                </a:moveTo>
                <a:lnTo>
                  <a:pt x="3537731" y="0"/>
                </a:lnTo>
                <a:lnTo>
                  <a:pt x="3537731" y="3537731"/>
                </a:lnTo>
                <a:lnTo>
                  <a:pt x="0" y="353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3505" y="3808730"/>
            <a:ext cx="7363963" cy="266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</a:rPr>
              <a:t>Descrição do projeto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144000" y="3234579"/>
            <a:ext cx="8115300" cy="3243691"/>
            <a:chOff x="0" y="0"/>
            <a:chExt cx="2251860" cy="900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51860" cy="900070"/>
            </a:xfrm>
            <a:custGeom>
              <a:avLst/>
              <a:gdLst/>
              <a:ahLst/>
              <a:cxnLst/>
              <a:rect r="r" b="b" t="t" l="l"/>
              <a:pathLst>
                <a:path h="900070" w="2251860">
                  <a:moveTo>
                    <a:pt x="48654" y="0"/>
                  </a:moveTo>
                  <a:lnTo>
                    <a:pt x="2203207" y="0"/>
                  </a:lnTo>
                  <a:cubicBezTo>
                    <a:pt x="2230077" y="0"/>
                    <a:pt x="2251860" y="21783"/>
                    <a:pt x="2251860" y="48654"/>
                  </a:cubicBezTo>
                  <a:lnTo>
                    <a:pt x="2251860" y="851417"/>
                  </a:lnTo>
                  <a:cubicBezTo>
                    <a:pt x="2251860" y="878287"/>
                    <a:pt x="2230077" y="900070"/>
                    <a:pt x="2203207" y="900070"/>
                  </a:cubicBezTo>
                  <a:lnTo>
                    <a:pt x="48654" y="900070"/>
                  </a:lnTo>
                  <a:cubicBezTo>
                    <a:pt x="21783" y="900070"/>
                    <a:pt x="0" y="878287"/>
                    <a:pt x="0" y="851417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51860" cy="938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481462" y="3726125"/>
            <a:ext cx="7440376" cy="226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Aplicação Web</a:t>
            </a:r>
          </a:p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Java</a:t>
            </a:r>
          </a:p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React</a:t>
            </a:r>
          </a:p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H2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33635" y="5445620"/>
            <a:ext cx="9682760" cy="9682760"/>
          </a:xfrm>
          <a:custGeom>
            <a:avLst/>
            <a:gdLst/>
            <a:ahLst/>
            <a:cxnLst/>
            <a:rect r="r" b="b" t="t" l="l"/>
            <a:pathLst>
              <a:path h="9682760" w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81388" y="-1185783"/>
            <a:ext cx="3537731" cy="3537731"/>
          </a:xfrm>
          <a:custGeom>
            <a:avLst/>
            <a:gdLst/>
            <a:ahLst/>
            <a:cxnLst/>
            <a:rect r="r" b="b" t="t" l="l"/>
            <a:pathLst>
              <a:path h="3537731" w="3537731">
                <a:moveTo>
                  <a:pt x="0" y="0"/>
                </a:moveTo>
                <a:lnTo>
                  <a:pt x="3537732" y="0"/>
                </a:lnTo>
                <a:lnTo>
                  <a:pt x="3537732" y="3537731"/>
                </a:lnTo>
                <a:lnTo>
                  <a:pt x="0" y="353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861277"/>
            <a:ext cx="8115300" cy="6564445"/>
            <a:chOff x="0" y="0"/>
            <a:chExt cx="2251860" cy="18215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51860" cy="1821524"/>
            </a:xfrm>
            <a:custGeom>
              <a:avLst/>
              <a:gdLst/>
              <a:ahLst/>
              <a:cxnLst/>
              <a:rect r="r" b="b" t="t" l="l"/>
              <a:pathLst>
                <a:path h="1821524" w="2251860">
                  <a:moveTo>
                    <a:pt x="48654" y="0"/>
                  </a:moveTo>
                  <a:lnTo>
                    <a:pt x="2203207" y="0"/>
                  </a:lnTo>
                  <a:cubicBezTo>
                    <a:pt x="2230077" y="0"/>
                    <a:pt x="2251860" y="21783"/>
                    <a:pt x="2251860" y="48654"/>
                  </a:cubicBezTo>
                  <a:lnTo>
                    <a:pt x="2251860" y="1772870"/>
                  </a:lnTo>
                  <a:cubicBezTo>
                    <a:pt x="2251860" y="1799741"/>
                    <a:pt x="2230077" y="1821524"/>
                    <a:pt x="2203207" y="1821524"/>
                  </a:cubicBezTo>
                  <a:lnTo>
                    <a:pt x="48654" y="1821524"/>
                  </a:lnTo>
                  <a:cubicBezTo>
                    <a:pt x="21783" y="1821524"/>
                    <a:pt x="0" y="1799741"/>
                    <a:pt x="0" y="1772870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51860" cy="1859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66162" y="2351948"/>
            <a:ext cx="7440376" cy="5575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E-commerce</a:t>
            </a:r>
          </a:p>
          <a:p>
            <a:pPr algn="l">
              <a:lnSpc>
                <a:spcPts val="4399"/>
              </a:lnSpc>
            </a:pPr>
          </a:p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Cadastro e login de usuário</a:t>
            </a:r>
          </a:p>
          <a:p>
            <a:pPr algn="l">
              <a:lnSpc>
                <a:spcPts val="4399"/>
              </a:lnSpc>
            </a:pPr>
          </a:p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Lista e pagina individual de produtos</a:t>
            </a:r>
          </a:p>
          <a:p>
            <a:pPr algn="l">
              <a:lnSpc>
                <a:spcPts val="4399"/>
              </a:lnSpc>
            </a:pPr>
          </a:p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Carrinho de compras e finalização de compra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28794" y="4048122"/>
            <a:ext cx="8790326" cy="2190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spc="-187">
                <a:solidFill>
                  <a:srgbClr val="FFFFFF"/>
                </a:solidFill>
                <a:latin typeface="Poppins Bold"/>
              </a:rPr>
              <a:t>Principais funcionalidades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6995" y="4676775"/>
            <a:ext cx="778109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 spc="1200">
                <a:solidFill>
                  <a:srgbClr val="89FFDB"/>
                </a:solidFill>
                <a:latin typeface="Poppins"/>
              </a:rPr>
              <a:t>PLANEJAMENTO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1657350"/>
            <a:ext cx="8115300" cy="697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4950"/>
              </a:lnSpc>
              <a:buFont typeface="Arial"/>
              <a:buChar char="•"/>
            </a:pPr>
            <a:r>
              <a:rPr lang="en-US" sz="4500" spc="-112">
                <a:solidFill>
                  <a:srgbClr val="FFFFFF"/>
                </a:solidFill>
                <a:latin typeface="Poppins Ultra-Bold"/>
              </a:rPr>
              <a:t>Testes unitários</a:t>
            </a:r>
          </a:p>
          <a:p>
            <a:pPr algn="l">
              <a:lnSpc>
                <a:spcPts val="4950"/>
              </a:lnSpc>
            </a:pPr>
          </a:p>
          <a:p>
            <a:pPr algn="l" marL="971550" indent="-485775" lvl="1">
              <a:lnSpc>
                <a:spcPts val="4950"/>
              </a:lnSpc>
              <a:buFont typeface="Arial"/>
              <a:buChar char="•"/>
            </a:pPr>
            <a:r>
              <a:rPr lang="en-US" sz="4500" spc="-112">
                <a:solidFill>
                  <a:srgbClr val="FFFFFF"/>
                </a:solidFill>
                <a:latin typeface="Poppins Ultra-Bold"/>
              </a:rPr>
              <a:t>JUnit</a:t>
            </a:r>
          </a:p>
          <a:p>
            <a:pPr algn="l">
              <a:lnSpc>
                <a:spcPts val="4950"/>
              </a:lnSpc>
            </a:pPr>
          </a:p>
          <a:p>
            <a:pPr algn="l" marL="971550" indent="-485775" lvl="1">
              <a:lnSpc>
                <a:spcPts val="4950"/>
              </a:lnSpc>
              <a:buFont typeface="Arial"/>
              <a:buChar char="•"/>
            </a:pPr>
            <a:r>
              <a:rPr lang="en-US" sz="4500" spc="-112">
                <a:solidFill>
                  <a:srgbClr val="FFFFFF"/>
                </a:solidFill>
                <a:latin typeface="Poppins Ultra-Bold"/>
              </a:rPr>
              <a:t>Usuário e Produto</a:t>
            </a:r>
          </a:p>
          <a:p>
            <a:pPr algn="l">
              <a:lnSpc>
                <a:spcPts val="4950"/>
              </a:lnSpc>
            </a:pPr>
          </a:p>
          <a:p>
            <a:pPr algn="l" marL="971550" indent="-485775" lvl="1">
              <a:lnSpc>
                <a:spcPts val="4950"/>
              </a:lnSpc>
              <a:buFont typeface="Arial"/>
              <a:buChar char="•"/>
            </a:pPr>
            <a:r>
              <a:rPr lang="en-US" sz="4500" spc="-112">
                <a:solidFill>
                  <a:srgbClr val="FFFFFF"/>
                </a:solidFill>
                <a:latin typeface="Poppins Ultra-Bold"/>
              </a:rPr>
              <a:t>Testes realizados no fim do desenvolvimento</a:t>
            </a:r>
          </a:p>
          <a:p>
            <a:pPr algn="l">
              <a:lnSpc>
                <a:spcPts val="4950"/>
              </a:lnSpc>
            </a:pPr>
          </a:p>
          <a:p>
            <a:pPr algn="l" marL="971550" indent="-485775" lvl="1">
              <a:lnSpc>
                <a:spcPts val="4950"/>
              </a:lnSpc>
              <a:buFont typeface="Arial"/>
              <a:buChar char="•"/>
            </a:pPr>
            <a:r>
              <a:rPr lang="en-US" sz="4500" spc="-112">
                <a:solidFill>
                  <a:srgbClr val="FFFFFF"/>
                </a:solidFill>
                <a:latin typeface="Poppins Ultra-Bold"/>
              </a:rPr>
              <a:t>Testes relatados em forma de planilha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62690" y="1028700"/>
            <a:ext cx="8081310" cy="8081310"/>
          </a:xfrm>
          <a:custGeom>
            <a:avLst/>
            <a:gdLst/>
            <a:ahLst/>
            <a:cxnLst/>
            <a:rect r="r" b="b" t="t" l="l"/>
            <a:pathLst>
              <a:path h="8081310" w="8081310">
                <a:moveTo>
                  <a:pt x="0" y="0"/>
                </a:moveTo>
                <a:lnTo>
                  <a:pt x="8081310" y="0"/>
                </a:lnTo>
                <a:lnTo>
                  <a:pt x="8081310" y="8081310"/>
                </a:lnTo>
                <a:lnTo>
                  <a:pt x="0" y="8081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6589" y="4535488"/>
            <a:ext cx="4469901" cy="1216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7999" spc="1599">
                <a:solidFill>
                  <a:srgbClr val="89FFDB"/>
                </a:solidFill>
                <a:latin typeface="Poppins"/>
              </a:rPr>
              <a:t>DATAS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144000" y="2668384"/>
            <a:ext cx="8115300" cy="4950232"/>
            <a:chOff x="0" y="0"/>
            <a:chExt cx="2251860" cy="13736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51860" cy="1373606"/>
            </a:xfrm>
            <a:custGeom>
              <a:avLst/>
              <a:gdLst/>
              <a:ahLst/>
              <a:cxnLst/>
              <a:rect r="r" b="b" t="t" l="l"/>
              <a:pathLst>
                <a:path h="1373606" w="2251860">
                  <a:moveTo>
                    <a:pt x="48654" y="0"/>
                  </a:moveTo>
                  <a:lnTo>
                    <a:pt x="2203207" y="0"/>
                  </a:lnTo>
                  <a:cubicBezTo>
                    <a:pt x="2230077" y="0"/>
                    <a:pt x="2251860" y="21783"/>
                    <a:pt x="2251860" y="48654"/>
                  </a:cubicBezTo>
                  <a:lnTo>
                    <a:pt x="2251860" y="1324953"/>
                  </a:lnTo>
                  <a:cubicBezTo>
                    <a:pt x="2251860" y="1351824"/>
                    <a:pt x="2230077" y="1373606"/>
                    <a:pt x="2203207" y="1373606"/>
                  </a:cubicBezTo>
                  <a:lnTo>
                    <a:pt x="48654" y="1373606"/>
                  </a:lnTo>
                  <a:cubicBezTo>
                    <a:pt x="21783" y="1373606"/>
                    <a:pt x="0" y="1351824"/>
                    <a:pt x="0" y="1324953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51860" cy="1411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81462" y="3184525"/>
            <a:ext cx="7440376" cy="391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10/6 - Finalização do desenvolvimento</a:t>
            </a:r>
          </a:p>
          <a:p>
            <a:pPr algn="l">
              <a:lnSpc>
                <a:spcPts val="4399"/>
              </a:lnSpc>
            </a:pPr>
          </a:p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11/6 - Inicio dos testes</a:t>
            </a:r>
          </a:p>
          <a:p>
            <a:pPr algn="l">
              <a:lnSpc>
                <a:spcPts val="4399"/>
              </a:lnSpc>
            </a:pPr>
          </a:p>
          <a:p>
            <a:pPr algn="l" marL="863587" indent="-431793" lvl="1">
              <a:lnSpc>
                <a:spcPts val="4399"/>
              </a:lnSpc>
              <a:buFont typeface="Arial"/>
              <a:buChar char="•"/>
            </a:pPr>
            <a:r>
              <a:rPr lang="en-US" sz="3999" spc="-99">
                <a:solidFill>
                  <a:srgbClr val="FFFFFF"/>
                </a:solidFill>
                <a:latin typeface="Poppins"/>
              </a:rPr>
              <a:t>20/6 - Finalização dos testes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53451" y="4535488"/>
            <a:ext cx="7781099" cy="1216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7999" spc="1599">
                <a:solidFill>
                  <a:srgbClr val="89FFDB"/>
                </a:solidFill>
                <a:latin typeface="Poppins"/>
              </a:rPr>
              <a:t>OBRIGADO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DAGEy3xkqGs</dc:identifier>
  <dcterms:modified xsi:type="dcterms:W3CDTF">2011-08-01T06:04:30Z</dcterms:modified>
  <cp:revision>1</cp:revision>
  <dc:title>Apresentação tecnológica azul de dashboards e relatórios financeiro</dc:title>
</cp:coreProperties>
</file>