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2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09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65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7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4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2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20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92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7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0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3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8105-C988-08E7-F00F-6A5310871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TRABALHO 1: PROTÓTIPO DE APLICATIVO PARA PIZZARIAS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3558A8-54D1-5463-3E5A-4A27CF7BB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50% da nota final</a:t>
            </a:r>
          </a:p>
          <a:p>
            <a:r>
              <a:rPr lang="pt-BR" dirty="0"/>
              <a:t>Entrega: 26 de Maio</a:t>
            </a:r>
          </a:p>
        </p:txBody>
      </p:sp>
    </p:spTree>
    <p:extLst>
      <p:ext uri="{BB962C8B-B14F-4D97-AF65-F5344CB8AC3E}">
        <p14:creationId xmlns:p14="http://schemas.microsoft.com/office/powerpoint/2010/main" val="7266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Obrigatórias.</a:t>
            </a:r>
          </a:p>
          <a:p>
            <a:pPr lvl="1"/>
            <a:r>
              <a:rPr lang="pt-BR" sz="2400" dirty="0"/>
              <a:t>Login.</a:t>
            </a:r>
          </a:p>
          <a:p>
            <a:pPr lvl="1"/>
            <a:r>
              <a:rPr lang="pt-BR" sz="2400" dirty="0"/>
              <a:t>Menu principal.</a:t>
            </a:r>
          </a:p>
          <a:p>
            <a:pPr lvl="1"/>
            <a:r>
              <a:rPr lang="pt-BR" sz="2400" dirty="0"/>
              <a:t>Gerenciamento de Pizza/Cardápio.</a:t>
            </a:r>
          </a:p>
          <a:p>
            <a:pPr lvl="1"/>
            <a:r>
              <a:rPr lang="pt-BR" sz="2400" dirty="0"/>
              <a:t>Gerenciamento de Endereço.</a:t>
            </a:r>
          </a:p>
          <a:p>
            <a:pPr lvl="1"/>
            <a:r>
              <a:rPr lang="pt-BR" sz="2400" dirty="0"/>
              <a:t>Gerenciamento de Usuário.</a:t>
            </a:r>
          </a:p>
          <a:p>
            <a:pPr lvl="1"/>
            <a:r>
              <a:rPr lang="pt-BR" sz="2400" dirty="0"/>
              <a:t>Gerenciamento de Entrega.</a:t>
            </a:r>
          </a:p>
          <a:p>
            <a:pPr lvl="1"/>
            <a:r>
              <a:rPr lang="pt-BR" sz="2400" dirty="0"/>
              <a:t>Gerenciamento de Pagamento.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Adicional:</a:t>
            </a:r>
          </a:p>
          <a:p>
            <a:pPr lvl="2"/>
            <a:r>
              <a:rPr lang="pt-BR" sz="2000" dirty="0"/>
              <a:t>Gerenciamento de Cupons.</a:t>
            </a:r>
          </a:p>
          <a:p>
            <a:pPr lvl="2"/>
            <a:r>
              <a:rPr lang="pt-BR" sz="2000" dirty="0"/>
              <a:t>Gerenciamento de Avaliação.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18210"/>
            <a:ext cx="9613861" cy="4539789"/>
          </a:xfrm>
        </p:spPr>
        <p:txBody>
          <a:bodyPr>
            <a:normAutofit/>
          </a:bodyPr>
          <a:lstStyle/>
          <a:p>
            <a:r>
              <a:rPr lang="pt-BR" sz="2800" dirty="0"/>
              <a:t>Todas as telas devem se comunicar entre si, ou ter um caminho acessível até a tela, começando pelo Menu Principal.</a:t>
            </a:r>
          </a:p>
          <a:p>
            <a:r>
              <a:rPr lang="pt-BR" sz="2800" dirty="0"/>
              <a:t>Dividir funcionalidades das operações do usuário através do login.</a:t>
            </a:r>
          </a:p>
          <a:p>
            <a:pPr lvl="1"/>
            <a:r>
              <a:rPr lang="pt-BR" sz="2400" dirty="0"/>
              <a:t>Funcionalidades do cliente.</a:t>
            </a:r>
          </a:p>
          <a:p>
            <a:pPr lvl="1"/>
            <a:r>
              <a:rPr lang="pt-BR" sz="2400" dirty="0"/>
              <a:t>Funcionalidades do restaurante/pizzaria.</a:t>
            </a:r>
          </a:p>
        </p:txBody>
      </p:sp>
    </p:spTree>
    <p:extLst>
      <p:ext uri="{BB962C8B-B14F-4D97-AF65-F5344CB8AC3E}">
        <p14:creationId xmlns:p14="http://schemas.microsoft.com/office/powerpoint/2010/main" val="343312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Definições do App.</a:t>
            </a:r>
          </a:p>
          <a:p>
            <a:pPr lvl="1"/>
            <a:r>
              <a:rPr lang="pt-BR" dirty="0"/>
              <a:t>Apenas um tipo de fonte.</a:t>
            </a:r>
          </a:p>
          <a:p>
            <a:pPr lvl="1"/>
            <a:r>
              <a:rPr lang="pt-BR" dirty="0"/>
              <a:t>Um tamanho de fonte para título. </a:t>
            </a:r>
          </a:p>
          <a:p>
            <a:pPr lvl="1"/>
            <a:r>
              <a:rPr lang="pt-BR" dirty="0"/>
              <a:t>Um tamanho de fonte subtítulo.</a:t>
            </a:r>
          </a:p>
          <a:p>
            <a:pPr lvl="1"/>
            <a:r>
              <a:rPr lang="pt-BR" dirty="0"/>
              <a:t>Um tamanho de fonte para texto.</a:t>
            </a:r>
          </a:p>
          <a:p>
            <a:pPr lvl="1"/>
            <a:r>
              <a:rPr lang="pt-BR" dirty="0"/>
              <a:t>Um tamanho de fonte para informações (rodapé, etc.).</a:t>
            </a:r>
          </a:p>
          <a:p>
            <a:pPr lvl="1"/>
            <a:r>
              <a:rPr lang="pt-BR" dirty="0"/>
              <a:t>Definir espaçamento entre linhas e parágrafos.</a:t>
            </a:r>
          </a:p>
          <a:p>
            <a:pPr lvl="1"/>
            <a:endParaRPr lang="pt-BR" dirty="0"/>
          </a:p>
          <a:p>
            <a:r>
              <a:rPr lang="pt-BR" dirty="0"/>
              <a:t>Paleta de Cor para o App.</a:t>
            </a:r>
          </a:p>
          <a:p>
            <a:pPr lvl="1"/>
            <a:r>
              <a:rPr lang="pt-BR" dirty="0"/>
              <a:t>Análogo.</a:t>
            </a:r>
          </a:p>
          <a:p>
            <a:pPr lvl="1"/>
            <a:r>
              <a:rPr lang="pt-BR" dirty="0"/>
              <a:t>Tríade.</a:t>
            </a:r>
          </a:p>
          <a:p>
            <a:pPr lvl="1"/>
            <a:r>
              <a:rPr lang="pt-BR" dirty="0"/>
              <a:t>Monocromático.</a:t>
            </a:r>
          </a:p>
          <a:p>
            <a:pPr lvl="1"/>
            <a:r>
              <a:rPr lang="pt-BR" dirty="0"/>
              <a:t>O logotipo do App deve seguir sua paleta de cores.</a:t>
            </a:r>
          </a:p>
          <a:p>
            <a:pPr lvl="1"/>
            <a:endParaRPr lang="pt-BR" dirty="0"/>
          </a:p>
          <a:p>
            <a:r>
              <a:rPr lang="pt-BR" dirty="0"/>
              <a:t>Pedido pronto em 7 toques (ou menos).</a:t>
            </a:r>
          </a:p>
          <a:p>
            <a:pPr lvl="1"/>
            <a:r>
              <a:rPr lang="pt-BR" dirty="0"/>
              <a:t>Sem contar a escolha de sabores e tamanho.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6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para Pizzarias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pt-BR" dirty="0"/>
              <a:t>Pontos</a:t>
            </a:r>
          </a:p>
          <a:p>
            <a:pPr lvl="1"/>
            <a:r>
              <a:rPr lang="pt-BR" dirty="0"/>
              <a:t>Implementar telas-&gt; </a:t>
            </a:r>
            <a:r>
              <a:rPr lang="pt-BR" b="1" dirty="0"/>
              <a:t>3,5 pontos </a:t>
            </a:r>
          </a:p>
          <a:p>
            <a:pPr lvl="1"/>
            <a:r>
              <a:rPr lang="pt-BR" dirty="0"/>
              <a:t>Adicional das telas -&gt; </a:t>
            </a:r>
            <a:r>
              <a:rPr lang="pt-BR" b="1" dirty="0"/>
              <a:t>0,5 ponto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Implementar interações -&gt; </a:t>
            </a:r>
            <a:r>
              <a:rPr lang="pt-BR" b="1" dirty="0"/>
              <a:t>2 pontos</a:t>
            </a:r>
            <a:endParaRPr lang="pt-BR" dirty="0"/>
          </a:p>
          <a:p>
            <a:pPr lvl="1"/>
            <a:r>
              <a:rPr lang="pt-BR" dirty="0"/>
              <a:t>Divisões das Funcionalidades -&gt; </a:t>
            </a:r>
            <a:r>
              <a:rPr lang="pt-BR" b="1" dirty="0"/>
              <a:t>0,5 ponto</a:t>
            </a:r>
            <a:endParaRPr lang="pt-BR" sz="1800" dirty="0"/>
          </a:p>
          <a:p>
            <a:pPr lvl="1"/>
            <a:endParaRPr lang="pt-BR" dirty="0"/>
          </a:p>
          <a:p>
            <a:pPr lvl="1"/>
            <a:r>
              <a:rPr lang="pt-BR" dirty="0"/>
              <a:t>Logotipo -&gt; </a:t>
            </a:r>
            <a:r>
              <a:rPr lang="pt-BR" b="1" dirty="0"/>
              <a:t>1 ponto</a:t>
            </a:r>
            <a:endParaRPr lang="pt-BR" dirty="0"/>
          </a:p>
          <a:p>
            <a:pPr lvl="1"/>
            <a:r>
              <a:rPr lang="pt-BR" dirty="0"/>
              <a:t>Documentação da parte visual -&gt; </a:t>
            </a:r>
            <a:r>
              <a:rPr lang="pt-BR" b="1" dirty="0"/>
              <a:t>1 ponto</a:t>
            </a:r>
          </a:p>
          <a:p>
            <a:pPr lvl="1"/>
            <a:r>
              <a:rPr lang="pt-BR" dirty="0"/>
              <a:t>Pedido em até 7 toques -&gt; </a:t>
            </a:r>
            <a:r>
              <a:rPr lang="pt-BR" b="1" dirty="0"/>
              <a:t>1 ponto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Elemento Surpresa -&gt;</a:t>
            </a:r>
            <a:r>
              <a:rPr lang="pt-BR" b="1" dirty="0"/>
              <a:t> 0,5 ponto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6946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330</TotalTime>
  <Words>246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Berlim</vt:lpstr>
      <vt:lpstr>TRABALHO 1: PROTÓTIPO DE APLICATIVO PARA PIZZARIAS</vt:lpstr>
      <vt:lpstr>TELAS </vt:lpstr>
      <vt:lpstr>INTERAÇÕES </vt:lpstr>
      <vt:lpstr>VISUAL</vt:lpstr>
      <vt:lpstr>Protótipo para Pizzarias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1: Aplicativo para controle de leitura</dc:title>
  <dc:creator>Huilson Lorenzi</dc:creator>
  <cp:lastModifiedBy>Huilson Lorenzi</cp:lastModifiedBy>
  <cp:revision>2</cp:revision>
  <dcterms:created xsi:type="dcterms:W3CDTF">2024-03-27T23:19:25Z</dcterms:created>
  <dcterms:modified xsi:type="dcterms:W3CDTF">2024-04-05T18:57:18Z</dcterms:modified>
</cp:coreProperties>
</file>