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Book Antiqu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VPVODuKRUh7aXcpRpOHMSpYaC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ookAntiqua-bold.fntdata"/><Relationship Id="rId12" Type="http://schemas.openxmlformats.org/officeDocument/2006/relationships/font" Target="fonts/BookAntiqu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ookAntiqua-boldItalic.fntdata"/><Relationship Id="rId14" Type="http://schemas.openxmlformats.org/officeDocument/2006/relationships/font" Target="fonts/BookAntiqua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7afb66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17afb666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7afb666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7afb666f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7afb666f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7afb666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</a:pPr>
            <a:r>
              <a:rPr lang="pt-PT"/>
              <a:t>INTRODUÇÃO A JPA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/>
              <a:t>Huilson J. Lorenzi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PT"/>
              <a:t>Programação Orientada a Objetos 2</a:t>
            </a:r>
            <a:br>
              <a:rPr lang="pt-PT"/>
            </a:br>
            <a:r>
              <a:rPr lang="pt-PT"/>
              <a:t>Hibernate &amp; JPA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Surgimento do Hibernate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pt-PT"/>
              <a:t>Criado por 2001 por Gavin King, desenvolvida para o uso do mercado.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Solução para criar um código menos complexo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Simplificação do JDBC (e do EJB 2)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Atualmente o Hibernate pertence a Redha</a:t>
            </a:r>
            <a:r>
              <a:rPr lang="pt-PT"/>
              <a:t>t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Surgimento de várias bibliotecas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afb666f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Surgimento do Hibernate</a:t>
            </a:r>
            <a:endParaRPr/>
          </a:p>
        </p:txBody>
      </p:sp>
      <p:sp>
        <p:nvSpPr>
          <p:cNvPr id="97" name="Google Shape;97;g217afb666fa_0_0"/>
          <p:cNvSpPr txBox="1"/>
          <p:nvPr>
            <p:ph idx="1" type="body"/>
          </p:nvPr>
        </p:nvSpPr>
        <p:spPr>
          <a:xfrm>
            <a:off x="457200" y="1600200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pt-PT"/>
              <a:t>As várias bibliotecas acabaram se tornando um problema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A Oracle então </a:t>
            </a:r>
            <a:r>
              <a:rPr lang="pt-PT"/>
              <a:t>padronizou</a:t>
            </a:r>
            <a:r>
              <a:rPr lang="pt-PT"/>
              <a:t> o mapeamento objeto relacional.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Surge então a ORM (Object Relational Mapping) em JAVA.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Como isso você deixava de </a:t>
            </a:r>
            <a:r>
              <a:rPr lang="pt-PT"/>
              <a:t>depender</a:t>
            </a:r>
            <a:r>
              <a:rPr lang="pt-PT"/>
              <a:t> de uma implementação </a:t>
            </a:r>
            <a:r>
              <a:rPr lang="pt-PT"/>
              <a:t>específica,</a:t>
            </a:r>
            <a:r>
              <a:rPr lang="pt-PT"/>
              <a:t> passando somente a controlar os JARs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afb666fa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Surgimento do JPA</a:t>
            </a:r>
            <a:endParaRPr/>
          </a:p>
        </p:txBody>
      </p:sp>
      <p:sp>
        <p:nvSpPr>
          <p:cNvPr id="103" name="Google Shape;103;g217afb666fa_0_5"/>
          <p:cNvSpPr txBox="1"/>
          <p:nvPr>
            <p:ph idx="1" type="body"/>
          </p:nvPr>
        </p:nvSpPr>
        <p:spPr>
          <a:xfrm>
            <a:off x="457200" y="1600200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pt-PT"/>
              <a:t>Foi lançada em 2006, para a manipulação da bibliotecas (JARs) de mapeamento objeto-relacional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Atualmente o Hibernate suporta o JPA.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Vale lembrar que a JPA é apenas um conceito abstrato, é preciso alguém que implemente ele, como o Hibernate, ou o EclipseLink.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Começando a Implementação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192575" y="1600200"/>
            <a:ext cx="8807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pt-PT"/>
              <a:t>Crie um novo projeto em Maven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Adicione as dependências: Driver do Banco de sua preferência e o  </a:t>
            </a:r>
            <a:r>
              <a:rPr b="1" i="1" lang="pt-PT"/>
              <a:t>Hibernate-EntityManager</a:t>
            </a:r>
            <a:endParaRPr b="1" i="1"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Crie uma unidade de persistência seguindo o caminho: src/main/resources/META-INF/persistence.xml</a:t>
            </a:r>
            <a:endParaRPr/>
          </a:p>
          <a:p>
            <a:pPr indent="0" lvl="0" marL="548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Renomear o </a:t>
            </a:r>
            <a:r>
              <a:rPr b="1" lang="pt-PT"/>
              <a:t>PROVIDER</a:t>
            </a:r>
            <a:r>
              <a:rPr lang="pt-PT"/>
              <a:t> caso necessário org.hibernate.ejb.HibernatePersistence </a:t>
            </a:r>
            <a:r>
              <a:rPr i="1" lang="pt-PT"/>
              <a:t>(NETBEANS)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afb666fa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Mapeando com Hibernat/JPA</a:t>
            </a:r>
            <a:endParaRPr/>
          </a:p>
        </p:txBody>
      </p:sp>
      <p:sp>
        <p:nvSpPr>
          <p:cNvPr id="115" name="Google Shape;115;g217afb666fa_0_11"/>
          <p:cNvSpPr txBox="1"/>
          <p:nvPr>
            <p:ph idx="1" type="body"/>
          </p:nvPr>
        </p:nvSpPr>
        <p:spPr>
          <a:xfrm>
            <a:off x="216075" y="1600200"/>
            <a:ext cx="87369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Renomear o </a:t>
            </a:r>
            <a:r>
              <a:rPr i="1" lang="pt-PT"/>
              <a:t>name</a:t>
            </a:r>
            <a:r>
              <a:rPr lang="pt-PT"/>
              <a:t> da </a:t>
            </a:r>
            <a:r>
              <a:rPr b="1" lang="pt-PT"/>
              <a:t>Persistence-Unit</a:t>
            </a:r>
            <a:r>
              <a:rPr lang="pt-PT"/>
              <a:t>, mude para algo mais </a:t>
            </a:r>
            <a:r>
              <a:rPr lang="pt-PT"/>
              <a:t>legível.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Crie uma Classe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Faça as anotações: 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@Entity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@Table (name= “...”) -&gt; opcional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@Column (name= “...”) -&gt; opcional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@Id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@GeneratedValue (strategy = GenerationTye.?)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Faça seus getters e setters, e construtores se desejar.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Ápice">
  <a:themeElements>
    <a:clrScheme name="Ápice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2022-09-02T20:23:45Z</dcterms:created>
  <dc:creator>Tais Prado</dc:creator>
</cp:coreProperties>
</file>