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9144000"/>
  <p:notesSz cx="6858000" cy="9144000"/>
  <p:embeddedFontLst>
    <p:embeddedFont>
      <p:font typeface="Corbel"/>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7" roundtripDataSignature="AMtx7milRLXcIxgcD+oU5h38YiaexxzD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Corbel-bold.fntdata"/><Relationship Id="rId21" Type="http://schemas.openxmlformats.org/officeDocument/2006/relationships/slide" Target="slides/slide16.xml"/><Relationship Id="rId43" Type="http://schemas.openxmlformats.org/officeDocument/2006/relationships/font" Target="fonts/Corbel-regular.fntdata"/><Relationship Id="rId24" Type="http://schemas.openxmlformats.org/officeDocument/2006/relationships/slide" Target="slides/slide19.xml"/><Relationship Id="rId46" Type="http://schemas.openxmlformats.org/officeDocument/2006/relationships/font" Target="fonts/Corbel-boldItalic.fntdata"/><Relationship Id="rId23" Type="http://schemas.openxmlformats.org/officeDocument/2006/relationships/slide" Target="slides/slide18.xml"/><Relationship Id="rId45" Type="http://schemas.openxmlformats.org/officeDocument/2006/relationships/font" Target="fonts/Corbel-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20" name="Shape 20"/>
        <p:cNvGrpSpPr/>
        <p:nvPr/>
      </p:nvGrpSpPr>
      <p:grpSpPr>
        <a:xfrm>
          <a:off x="0" y="0"/>
          <a:ext cx="0" cy="0"/>
          <a:chOff x="0" y="0"/>
          <a:chExt cx="0" cy="0"/>
        </a:xfrm>
      </p:grpSpPr>
      <p:sp>
        <p:nvSpPr>
          <p:cNvPr id="21" name="Google Shape;21;p39"/>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9"/>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9"/>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
        <p:nvSpPr>
          <p:cNvPr id="24" name="Google Shape;24;p39"/>
          <p:cNvSpPr/>
          <p:nvPr/>
        </p:nvSpPr>
        <p:spPr>
          <a:xfrm>
            <a:off x="0" y="-1"/>
            <a:ext cx="365760" cy="685445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5" name="Google Shape;25;p39"/>
          <p:cNvSpPr/>
          <p:nvPr/>
        </p:nvSpPr>
        <p:spPr>
          <a:xfrm>
            <a:off x="309558" y="680477"/>
            <a:ext cx="45720"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6" name="Google Shape;26;p39"/>
          <p:cNvSpPr/>
          <p:nvPr/>
        </p:nvSpPr>
        <p:spPr>
          <a:xfrm>
            <a:off x="269073"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7" name="Google Shape;27;p39"/>
          <p:cNvSpPr/>
          <p:nvPr/>
        </p:nvSpPr>
        <p:spPr>
          <a:xfrm>
            <a:off x="25002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8" name="Google Shape;28;p39"/>
          <p:cNvSpPr/>
          <p:nvPr/>
        </p:nvSpPr>
        <p:spPr>
          <a:xfrm>
            <a:off x="221768"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9" name="Google Shape;29;p39"/>
          <p:cNvSpPr txBox="1"/>
          <p:nvPr>
            <p:ph type="ctrTitle"/>
          </p:nvPr>
        </p:nvSpPr>
        <p:spPr>
          <a:xfrm>
            <a:off x="914400" y="4343400"/>
            <a:ext cx="7772400" cy="1975104"/>
          </a:xfrm>
          <a:prstGeom prst="rect">
            <a:avLst/>
          </a:prstGeom>
          <a:noFill/>
          <a:ln>
            <a:noFill/>
          </a:ln>
        </p:spPr>
        <p:txBody>
          <a:bodyPr anchorCtr="0" anchor="t" bIns="45700" lIns="91425" spcFirstLastPara="1" rIns="91425" wrap="square" tIns="45700">
            <a:noAutofit/>
          </a:bodyPr>
          <a:lstStyle>
            <a:lvl1pPr lvl="0" marR="9144" algn="l">
              <a:spcBef>
                <a:spcPts val="0"/>
              </a:spcBef>
              <a:spcAft>
                <a:spcPts val="0"/>
              </a:spcAft>
              <a:buClr>
                <a:srgbClr val="C1EDFF"/>
              </a:buClr>
              <a:buSzPts val="4000"/>
              <a:buFont typeface="Consola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9"/>
          <p:cNvSpPr txBox="1"/>
          <p:nvPr>
            <p:ph idx="1" type="subTitle"/>
          </p:nvPr>
        </p:nvSpPr>
        <p:spPr>
          <a:xfrm>
            <a:off x="914400" y="2834640"/>
            <a:ext cx="7772400" cy="1508760"/>
          </a:xfrm>
          <a:prstGeom prst="rect">
            <a:avLst/>
          </a:prstGeom>
          <a:noFill/>
          <a:ln>
            <a:noFill/>
          </a:ln>
        </p:spPr>
        <p:txBody>
          <a:bodyPr anchorCtr="0" anchor="b" bIns="45700" lIns="100575" spcFirstLastPara="1" rIns="91425" wrap="square" tIns="45700">
            <a:normAutofit/>
          </a:bodyPr>
          <a:lstStyle>
            <a:lvl1pPr lvl="0" algn="l">
              <a:spcBef>
                <a:spcPts val="0"/>
              </a:spcBef>
              <a:spcAft>
                <a:spcPts val="0"/>
              </a:spcAft>
              <a:buSzPts val="1900"/>
              <a:buNone/>
              <a:defRPr sz="2000">
                <a:solidFill>
                  <a:schemeClr val="lt1"/>
                </a:solidFill>
              </a:defRPr>
            </a:lvl1pPr>
            <a:lvl2pPr lvl="1" algn="ctr">
              <a:spcBef>
                <a:spcPts val="360"/>
              </a:spcBef>
              <a:spcAft>
                <a:spcPts val="0"/>
              </a:spcAft>
              <a:buSzPts val="162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31" name="Google Shape;31;p39"/>
          <p:cNvSpPr/>
          <p:nvPr/>
        </p:nvSpPr>
        <p:spPr>
          <a:xfrm>
            <a:off x="255291" y="5047394"/>
            <a:ext cx="73152" cy="1691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2" name="Google Shape;32;p39"/>
          <p:cNvSpPr/>
          <p:nvPr/>
        </p:nvSpPr>
        <p:spPr>
          <a:xfrm>
            <a:off x="255291" y="4796819"/>
            <a:ext cx="73152" cy="228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3" name="Google Shape;33;p39"/>
          <p:cNvSpPr/>
          <p:nvPr/>
        </p:nvSpPr>
        <p:spPr>
          <a:xfrm>
            <a:off x="255291" y="4637685"/>
            <a:ext cx="73152" cy="1371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4" name="Google Shape;34;p39"/>
          <p:cNvSpPr/>
          <p:nvPr/>
        </p:nvSpPr>
        <p:spPr>
          <a:xfrm>
            <a:off x="255291" y="4542559"/>
            <a:ext cx="73152" cy="731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31" name="Shape 131"/>
        <p:cNvGrpSpPr/>
        <p:nvPr/>
      </p:nvGrpSpPr>
      <p:grpSpPr>
        <a:xfrm>
          <a:off x="0" y="0"/>
          <a:ext cx="0" cy="0"/>
          <a:chOff x="0" y="0"/>
          <a:chExt cx="0" cy="0"/>
        </a:xfrm>
      </p:grpSpPr>
      <p:sp>
        <p:nvSpPr>
          <p:cNvPr id="132" name="Google Shape;132;p48"/>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48"/>
          <p:cNvSpPr txBox="1"/>
          <p:nvPr>
            <p:ph idx="1" type="body"/>
          </p:nvPr>
        </p:nvSpPr>
        <p:spPr>
          <a:xfrm rot="5400000">
            <a:off x="2514600" y="183360"/>
            <a:ext cx="4572000" cy="77724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4" name="Google Shape;134;p48"/>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8"/>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48"/>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137" name="Shape 137"/>
        <p:cNvGrpSpPr/>
        <p:nvPr/>
      </p:nvGrpSpPr>
      <p:grpSpPr>
        <a:xfrm>
          <a:off x="0" y="0"/>
          <a:ext cx="0" cy="0"/>
          <a:chOff x="0" y="0"/>
          <a:chExt cx="0" cy="0"/>
        </a:xfrm>
      </p:grpSpPr>
      <p:sp>
        <p:nvSpPr>
          <p:cNvPr id="138" name="Google Shape;138;p49"/>
          <p:cNvSpPr txBox="1"/>
          <p:nvPr>
            <p:ph type="title"/>
          </p:nvPr>
        </p:nvSpPr>
        <p:spPr>
          <a:xfrm rot="5400000">
            <a:off x="4694238" y="2209802"/>
            <a:ext cx="5851525" cy="1981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49"/>
          <p:cNvSpPr txBox="1"/>
          <p:nvPr>
            <p:ph idx="1" type="body"/>
          </p:nvPr>
        </p:nvSpPr>
        <p:spPr>
          <a:xfrm rot="5400000">
            <a:off x="617538" y="266701"/>
            <a:ext cx="5851525" cy="58674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0" name="Google Shape;140;p49"/>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49"/>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9"/>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35" name="Shape 35"/>
        <p:cNvGrpSpPr/>
        <p:nvPr/>
      </p:nvGrpSpPr>
      <p:grpSpPr>
        <a:xfrm>
          <a:off x="0" y="0"/>
          <a:ext cx="0" cy="0"/>
          <a:chOff x="0" y="0"/>
          <a:chExt cx="0" cy="0"/>
        </a:xfrm>
      </p:grpSpPr>
      <p:sp>
        <p:nvSpPr>
          <p:cNvPr id="36" name="Google Shape;36;p40"/>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0"/>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8" name="Google Shape;38;p40"/>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0"/>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0"/>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41" name="Shape 41"/>
        <p:cNvGrpSpPr/>
        <p:nvPr/>
      </p:nvGrpSpPr>
      <p:grpSpPr>
        <a:xfrm>
          <a:off x="0" y="0"/>
          <a:ext cx="0" cy="0"/>
          <a:chOff x="0" y="0"/>
          <a:chExt cx="0" cy="0"/>
        </a:xfrm>
      </p:grpSpPr>
      <p:sp>
        <p:nvSpPr>
          <p:cNvPr id="42" name="Google Shape;42;p41"/>
          <p:cNvSpPr/>
          <p:nvPr/>
        </p:nvSpPr>
        <p:spPr>
          <a:xfrm>
            <a:off x="4828952" y="1073888"/>
            <a:ext cx="4322136" cy="5791200"/>
          </a:xfrm>
          <a:custGeom>
            <a:rect b="b" l="l" r="r" t="t"/>
            <a:pathLst>
              <a:path extrusionOk="0" h="3648" w="2736">
                <a:moveTo>
                  <a:pt x="0" y="3648"/>
                </a:moveTo>
                <a:lnTo>
                  <a:pt x="720" y="2016"/>
                </a:lnTo>
                <a:lnTo>
                  <a:pt x="2736" y="672"/>
                </a:lnTo>
                <a:lnTo>
                  <a:pt x="2736" y="720"/>
                </a:lnTo>
                <a:lnTo>
                  <a:pt x="744" y="2038"/>
                </a:lnTo>
                <a:lnTo>
                  <a:pt x="48" y="3648"/>
                </a:lnTo>
                <a:lnTo>
                  <a:pt x="48" y="3648"/>
                </a:lnTo>
                <a:close/>
              </a:path>
            </a:pathLst>
          </a:custGeom>
          <a:noFill/>
          <a:ln cap="flat" cmpd="sng" w="9525">
            <a:solidFill>
              <a:schemeClr val="accent2">
                <a:alpha val="52941"/>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3" name="Google Shape;43;p41"/>
          <p:cNvSpPr/>
          <p:nvPr/>
        </p:nvSpPr>
        <p:spPr>
          <a:xfrm>
            <a:off x="373966" y="0"/>
            <a:ext cx="5514536" cy="6615332"/>
          </a:xfrm>
          <a:custGeom>
            <a:rect b="b" l="l" r="r" t="t"/>
            <a:pathLst>
              <a:path extrusionOk="0" h="4128" w="3504">
                <a:moveTo>
                  <a:pt x="0" y="4080"/>
                </a:moveTo>
                <a:lnTo>
                  <a:pt x="0" y="4128"/>
                </a:lnTo>
                <a:lnTo>
                  <a:pt x="3504" y="2640"/>
                </a:lnTo>
                <a:lnTo>
                  <a:pt x="2880" y="0"/>
                </a:lnTo>
                <a:lnTo>
                  <a:pt x="2832" y="0"/>
                </a:lnTo>
                <a:lnTo>
                  <a:pt x="3465" y="2619"/>
                </a:lnTo>
                <a:lnTo>
                  <a:pt x="0" y="4080"/>
                </a:lnTo>
                <a:close/>
              </a:path>
            </a:pathLst>
          </a:custGeom>
          <a:noFill/>
          <a:ln cap="flat" cmpd="sng" w="9525">
            <a:solidFill>
              <a:schemeClr val="accent2">
                <a:alpha val="52941"/>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4" name="Google Shape;44;p41"/>
          <p:cNvSpPr/>
          <p:nvPr/>
        </p:nvSpPr>
        <p:spPr>
          <a:xfrm rot="5236414">
            <a:off x="4462128" y="1483600"/>
            <a:ext cx="4114800" cy="1188720"/>
          </a:xfrm>
          <a:custGeom>
            <a:rect b="b" l="l" r="r" t="t"/>
            <a:pathLst>
              <a:path extrusionOk="0" h="1344" w="3552">
                <a:moveTo>
                  <a:pt x="0" y="0"/>
                </a:moveTo>
                <a:lnTo>
                  <a:pt x="3552" y="1344"/>
                </a:lnTo>
                <a:lnTo>
                  <a:pt x="0" y="48"/>
                </a:lnTo>
                <a:lnTo>
                  <a:pt x="0" y="0"/>
                </a:lnTo>
                <a:close/>
              </a:path>
            </a:pathLst>
          </a:custGeom>
          <a:solidFill>
            <a:srgbClr val="566885">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5" name="Google Shape;45;p41"/>
          <p:cNvSpPr/>
          <p:nvPr/>
        </p:nvSpPr>
        <p:spPr>
          <a:xfrm>
            <a:off x="5943600" y="0"/>
            <a:ext cx="2743200" cy="4267200"/>
          </a:xfrm>
          <a:custGeom>
            <a:rect b="b" l="l" r="r" t="t"/>
            <a:pathLst>
              <a:path extrusionOk="0" h="2688" w="1728">
                <a:moveTo>
                  <a:pt x="1104" y="0"/>
                </a:moveTo>
                <a:lnTo>
                  <a:pt x="1728" y="0"/>
                </a:lnTo>
                <a:lnTo>
                  <a:pt x="0" y="2688"/>
                </a:lnTo>
                <a:lnTo>
                  <a:pt x="1104"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6" name="Google Shape;46;p41"/>
          <p:cNvSpPr/>
          <p:nvPr/>
        </p:nvSpPr>
        <p:spPr>
          <a:xfrm>
            <a:off x="5943600" y="4267200"/>
            <a:ext cx="3200400" cy="1143000"/>
          </a:xfrm>
          <a:custGeom>
            <a:rect b="b" l="l" r="r" t="t"/>
            <a:pathLst>
              <a:path extrusionOk="0" h="720" w="2016">
                <a:moveTo>
                  <a:pt x="0" y="0"/>
                </a:moveTo>
                <a:lnTo>
                  <a:pt x="2016" y="240"/>
                </a:lnTo>
                <a:lnTo>
                  <a:pt x="2016" y="720"/>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7" name="Google Shape;47;p41"/>
          <p:cNvSpPr/>
          <p:nvPr/>
        </p:nvSpPr>
        <p:spPr>
          <a:xfrm>
            <a:off x="5943600" y="0"/>
            <a:ext cx="1371600" cy="4267200"/>
          </a:xfrm>
          <a:custGeom>
            <a:rect b="b" l="l" r="r" t="t"/>
            <a:pathLst>
              <a:path extrusionOk="0" h="2688" w="864">
                <a:moveTo>
                  <a:pt x="864" y="0"/>
                </a:moveTo>
                <a:lnTo>
                  <a:pt x="0" y="2688"/>
                </a:lnTo>
                <a:lnTo>
                  <a:pt x="768" y="0"/>
                </a:lnTo>
                <a:lnTo>
                  <a:pt x="864"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8" name="Google Shape;48;p41"/>
          <p:cNvSpPr/>
          <p:nvPr/>
        </p:nvSpPr>
        <p:spPr>
          <a:xfrm>
            <a:off x="5948363" y="4246563"/>
            <a:ext cx="2090737" cy="2611437"/>
          </a:xfrm>
          <a:custGeom>
            <a:rect b="b" l="l" r="r" t="t"/>
            <a:pathLst>
              <a:path extrusionOk="0" h="1645" w="1317">
                <a:moveTo>
                  <a:pt x="1071" y="1645"/>
                </a:moveTo>
                <a:lnTo>
                  <a:pt x="1317" y="1645"/>
                </a:lnTo>
                <a:lnTo>
                  <a:pt x="0" y="0"/>
                </a:lnTo>
                <a:lnTo>
                  <a:pt x="1071" y="1645"/>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49" name="Google Shape;49;p41"/>
          <p:cNvSpPr/>
          <p:nvPr/>
        </p:nvSpPr>
        <p:spPr>
          <a:xfrm>
            <a:off x="5943600" y="4267200"/>
            <a:ext cx="1600200" cy="2590800"/>
          </a:xfrm>
          <a:custGeom>
            <a:rect b="b" l="l" r="r" t="t"/>
            <a:pathLst>
              <a:path extrusionOk="0" h="1632" w="1008">
                <a:moveTo>
                  <a:pt x="1008" y="1632"/>
                </a:moveTo>
                <a:lnTo>
                  <a:pt x="0" y="0"/>
                </a:lnTo>
                <a:lnTo>
                  <a:pt x="960" y="1632"/>
                </a:lnTo>
                <a:lnTo>
                  <a:pt x="1008"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0" name="Google Shape;50;p41"/>
          <p:cNvSpPr/>
          <p:nvPr/>
        </p:nvSpPr>
        <p:spPr>
          <a:xfrm>
            <a:off x="5943600" y="1371600"/>
            <a:ext cx="3200400" cy="2895600"/>
          </a:xfrm>
          <a:custGeom>
            <a:rect b="b" l="l" r="r" t="t"/>
            <a:pathLst>
              <a:path extrusionOk="0" h="1824" w="2016">
                <a:moveTo>
                  <a:pt x="2016" y="0"/>
                </a:moveTo>
                <a:lnTo>
                  <a:pt x="2016" y="144"/>
                </a:lnTo>
                <a:lnTo>
                  <a:pt x="0" y="1824"/>
                </a:lnTo>
                <a:lnTo>
                  <a:pt x="2016"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1" name="Google Shape;51;p41"/>
          <p:cNvSpPr/>
          <p:nvPr/>
        </p:nvSpPr>
        <p:spPr>
          <a:xfrm>
            <a:off x="5943600" y="1752600"/>
            <a:ext cx="3200400" cy="2514600"/>
          </a:xfrm>
          <a:custGeom>
            <a:rect b="b" l="l" r="r" t="t"/>
            <a:pathLst>
              <a:path extrusionOk="0" h="1584" w="2016">
                <a:moveTo>
                  <a:pt x="2016" y="0"/>
                </a:moveTo>
                <a:lnTo>
                  <a:pt x="0" y="1584"/>
                </a:lnTo>
                <a:lnTo>
                  <a:pt x="2016" y="48"/>
                </a:lnTo>
                <a:lnTo>
                  <a:pt x="2016"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2" name="Google Shape;52;p41"/>
          <p:cNvSpPr/>
          <p:nvPr/>
        </p:nvSpPr>
        <p:spPr>
          <a:xfrm>
            <a:off x="990600" y="4267200"/>
            <a:ext cx="4953000" cy="2590800"/>
          </a:xfrm>
          <a:custGeom>
            <a:rect b="b" l="l" r="r" t="t"/>
            <a:pathLst>
              <a:path extrusionOk="0" h="1632" w="3120">
                <a:moveTo>
                  <a:pt x="0" y="1632"/>
                </a:moveTo>
                <a:lnTo>
                  <a:pt x="3120" y="0"/>
                </a:lnTo>
                <a:lnTo>
                  <a:pt x="1056" y="1632"/>
                </a:lnTo>
                <a:lnTo>
                  <a:pt x="0"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3" name="Google Shape;53;p41"/>
          <p:cNvSpPr/>
          <p:nvPr/>
        </p:nvSpPr>
        <p:spPr>
          <a:xfrm>
            <a:off x="533400" y="4267200"/>
            <a:ext cx="5334000" cy="2590800"/>
          </a:xfrm>
          <a:custGeom>
            <a:rect b="b" l="l" r="r" t="t"/>
            <a:pathLst>
              <a:path extrusionOk="0" h="1632" w="3360">
                <a:moveTo>
                  <a:pt x="0" y="1632"/>
                </a:moveTo>
                <a:lnTo>
                  <a:pt x="3360" y="0"/>
                </a:lnTo>
                <a:lnTo>
                  <a:pt x="144" y="1632"/>
                </a:lnTo>
                <a:lnTo>
                  <a:pt x="0" y="1632"/>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4" name="Google Shape;54;p41"/>
          <p:cNvSpPr/>
          <p:nvPr/>
        </p:nvSpPr>
        <p:spPr>
          <a:xfrm>
            <a:off x="366824" y="2438400"/>
            <a:ext cx="5638800" cy="1828800"/>
          </a:xfrm>
          <a:custGeom>
            <a:rect b="b" l="l" r="r" t="t"/>
            <a:pathLst>
              <a:path extrusionOk="0" h="1152" w="3552">
                <a:moveTo>
                  <a:pt x="0" y="0"/>
                </a:moveTo>
                <a:lnTo>
                  <a:pt x="3504" y="1152"/>
                </a:lnTo>
                <a:lnTo>
                  <a:pt x="0" y="384"/>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5" name="Google Shape;55;p41"/>
          <p:cNvSpPr/>
          <p:nvPr/>
        </p:nvSpPr>
        <p:spPr>
          <a:xfrm>
            <a:off x="366824" y="2133600"/>
            <a:ext cx="5638800" cy="2133600"/>
          </a:xfrm>
          <a:custGeom>
            <a:rect b="b" l="l" r="r" t="t"/>
            <a:pathLst>
              <a:path extrusionOk="0" h="1344" w="3552">
                <a:moveTo>
                  <a:pt x="0" y="0"/>
                </a:moveTo>
                <a:lnTo>
                  <a:pt x="3552" y="1344"/>
                </a:lnTo>
                <a:lnTo>
                  <a:pt x="0" y="48"/>
                </a:lnTo>
                <a:lnTo>
                  <a:pt x="0" y="0"/>
                </a:lnTo>
                <a:close/>
              </a:path>
            </a:pathLst>
          </a:custGeom>
          <a:solidFill>
            <a:srgbClr val="536888">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6" name="Google Shape;56;p41"/>
          <p:cNvSpPr/>
          <p:nvPr/>
        </p:nvSpPr>
        <p:spPr>
          <a:xfrm>
            <a:off x="4572000" y="4267200"/>
            <a:ext cx="1371600" cy="2590800"/>
          </a:xfrm>
          <a:custGeom>
            <a:rect b="b" l="l" r="r" t="t"/>
            <a:pathLst>
              <a:path extrusionOk="0" h="1632" w="864">
                <a:moveTo>
                  <a:pt x="0" y="1632"/>
                </a:moveTo>
                <a:lnTo>
                  <a:pt x="96" y="1632"/>
                </a:lnTo>
                <a:lnTo>
                  <a:pt x="864" y="0"/>
                </a:lnTo>
                <a:lnTo>
                  <a:pt x="0" y="1632"/>
                </a:lnTo>
                <a:close/>
              </a:path>
            </a:pathLst>
          </a:custGeom>
          <a:solidFill>
            <a:srgbClr val="566885">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57" name="Google Shape;57;p41"/>
          <p:cNvSpPr txBox="1"/>
          <p:nvPr>
            <p:ph idx="1" type="body"/>
          </p:nvPr>
        </p:nvSpPr>
        <p:spPr>
          <a:xfrm>
            <a:off x="706902" y="1351672"/>
            <a:ext cx="5718048" cy="977486"/>
          </a:xfrm>
          <a:prstGeom prst="rect">
            <a:avLst/>
          </a:prstGeom>
          <a:noFill/>
          <a:ln>
            <a:noFill/>
          </a:ln>
        </p:spPr>
        <p:txBody>
          <a:bodyPr anchorCtr="0" anchor="t" bIns="0" lIns="82275" spcFirstLastPara="1" rIns="91425" wrap="square" tIns="45700">
            <a:normAutofit/>
          </a:bodyPr>
          <a:lstStyle>
            <a:lvl1pPr indent="-228600" lvl="0" marL="457200" algn="l">
              <a:spcBef>
                <a:spcPts val="700"/>
              </a:spcBef>
              <a:spcAft>
                <a:spcPts val="0"/>
              </a:spcAft>
              <a:buSzPts val="1900"/>
              <a:buNone/>
              <a:defRPr sz="2000">
                <a:solidFill>
                  <a:schemeClr val="lt1"/>
                </a:solidFill>
              </a:defRPr>
            </a:lvl1pPr>
            <a:lvl2pPr indent="-228600" lvl="1" marL="914400" algn="l">
              <a:spcBef>
                <a:spcPts val="360"/>
              </a:spcBef>
              <a:spcAft>
                <a:spcPts val="0"/>
              </a:spcAft>
              <a:buSzPts val="162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8" name="Google Shape;58;p41"/>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1"/>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1"/>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
        <p:nvSpPr>
          <p:cNvPr id="61" name="Google Shape;61;p41"/>
          <p:cNvSpPr/>
          <p:nvPr/>
        </p:nvSpPr>
        <p:spPr>
          <a:xfrm>
            <a:off x="363160" y="402264"/>
            <a:ext cx="8503920" cy="886265"/>
          </a:xfrm>
          <a:prstGeom prst="rect">
            <a:avLst/>
          </a:prstGeom>
          <a:solidFill>
            <a:srgbClr val="566885">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2" name="Google Shape;62;p41"/>
          <p:cNvSpPr txBox="1"/>
          <p:nvPr>
            <p:ph type="title"/>
          </p:nvPr>
        </p:nvSpPr>
        <p:spPr>
          <a:xfrm>
            <a:off x="706902" y="512064"/>
            <a:ext cx="8156448" cy="777240"/>
          </a:xfrm>
          <a:prstGeom prst="rect">
            <a:avLst/>
          </a:prstGeom>
          <a:noFill/>
          <a:ln>
            <a:noFill/>
          </a:ln>
        </p:spPr>
        <p:txBody>
          <a:bodyPr anchorCtr="0" anchor="t" bIns="45700" lIns="91425" spcFirstLastPara="1" rIns="91425" wrap="square" tIns="64000">
            <a:noAutofit/>
          </a:bodyPr>
          <a:lstStyle>
            <a:lvl1pPr lvl="0" algn="l">
              <a:spcBef>
                <a:spcPts val="0"/>
              </a:spcBef>
              <a:spcAft>
                <a:spcPts val="0"/>
              </a:spcAft>
              <a:buClr>
                <a:srgbClr val="C1EDFF"/>
              </a:buClr>
              <a:buSzPts val="3800"/>
              <a:buFont typeface="Consolas"/>
              <a:buNone/>
              <a:defRPr b="0" sz="3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1"/>
          <p:cNvSpPr/>
          <p:nvPr/>
        </p:nvSpPr>
        <p:spPr>
          <a:xfrm flipH="1">
            <a:off x="371538"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4" name="Google Shape;64;p41"/>
          <p:cNvSpPr/>
          <p:nvPr/>
        </p:nvSpPr>
        <p:spPr>
          <a:xfrm flipH="1">
            <a:off x="411109"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5" name="Google Shape;65;p41"/>
          <p:cNvSpPr/>
          <p:nvPr/>
        </p:nvSpPr>
        <p:spPr>
          <a:xfrm flipH="1">
            <a:off x="44845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6" name="Google Shape;66;p41"/>
          <p:cNvSpPr/>
          <p:nvPr/>
        </p:nvSpPr>
        <p:spPr>
          <a:xfrm flipH="1">
            <a:off x="476702"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67" name="Google Shape;67;p41"/>
          <p:cNvSpPr/>
          <p:nvPr/>
        </p:nvSpPr>
        <p:spPr>
          <a:xfrm>
            <a:off x="500478" y="680477"/>
            <a:ext cx="36576"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showMasterSp="0" type="twoObj">
  <p:cSld name="TWO_OBJECTS">
    <p:spTree>
      <p:nvGrpSpPr>
        <p:cNvPr id="68" name="Shape 68"/>
        <p:cNvGrpSpPr/>
        <p:nvPr/>
      </p:nvGrpSpPr>
      <p:grpSpPr>
        <a:xfrm>
          <a:off x="0" y="0"/>
          <a:ext cx="0" cy="0"/>
          <a:chOff x="0" y="0"/>
          <a:chExt cx="0" cy="0"/>
        </a:xfrm>
      </p:grpSpPr>
      <p:sp>
        <p:nvSpPr>
          <p:cNvPr id="69" name="Google Shape;69;p42"/>
          <p:cNvSpPr txBox="1"/>
          <p:nvPr>
            <p:ph type="title"/>
          </p:nvPr>
        </p:nvSpPr>
        <p:spPr>
          <a:xfrm>
            <a:off x="457200" y="512064"/>
            <a:ext cx="82296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2"/>
          <p:cNvSpPr txBox="1"/>
          <p:nvPr>
            <p:ph idx="1" type="body"/>
          </p:nvPr>
        </p:nvSpPr>
        <p:spPr>
          <a:xfrm>
            <a:off x="464344" y="1770501"/>
            <a:ext cx="4038600" cy="4525963"/>
          </a:xfrm>
          <a:prstGeom prst="rect">
            <a:avLst/>
          </a:prstGeom>
          <a:noFill/>
          <a:ln>
            <a:noFill/>
          </a:ln>
        </p:spPr>
        <p:txBody>
          <a:bodyPr anchorCtr="0" anchor="t" bIns="45700" lIns="91425" spcFirstLastPara="1" rIns="91425" wrap="square" tIns="45700">
            <a:norm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1" name="Google Shape;71;p42"/>
          <p:cNvSpPr txBox="1"/>
          <p:nvPr>
            <p:ph idx="2" type="body"/>
          </p:nvPr>
        </p:nvSpPr>
        <p:spPr>
          <a:xfrm>
            <a:off x="4655344" y="1770501"/>
            <a:ext cx="4038600" cy="4525963"/>
          </a:xfrm>
          <a:prstGeom prst="rect">
            <a:avLst/>
          </a:prstGeom>
          <a:noFill/>
          <a:ln>
            <a:noFill/>
          </a:ln>
        </p:spPr>
        <p:txBody>
          <a:bodyPr anchorCtr="0" anchor="t" bIns="45700" lIns="91425" spcFirstLastPara="1" rIns="91425" wrap="square" tIns="45700">
            <a:norm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2" name="Google Shape;72;p42"/>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2"/>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showMasterSp="0" type="twoTxTwoObj">
  <p:cSld name="TWO_OBJECTS_WITH_TEXT">
    <p:spTree>
      <p:nvGrpSpPr>
        <p:cNvPr id="75" name="Shape 75"/>
        <p:cNvGrpSpPr/>
        <p:nvPr/>
      </p:nvGrpSpPr>
      <p:grpSpPr>
        <a:xfrm>
          <a:off x="0" y="0"/>
          <a:ext cx="0" cy="0"/>
          <a:chOff x="0" y="0"/>
          <a:chExt cx="0" cy="0"/>
        </a:xfrm>
      </p:grpSpPr>
      <p:sp>
        <p:nvSpPr>
          <p:cNvPr id="76" name="Google Shape;76;p43"/>
          <p:cNvSpPr/>
          <p:nvPr/>
        </p:nvSpPr>
        <p:spPr>
          <a:xfrm>
            <a:off x="0" y="402265"/>
            <a:ext cx="8867080" cy="886265"/>
          </a:xfrm>
          <a:prstGeom prst="rect">
            <a:avLst/>
          </a:prstGeom>
          <a:solidFill>
            <a:srgbClr val="566885">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77" name="Google Shape;77;p43"/>
          <p:cNvSpPr txBox="1"/>
          <p:nvPr>
            <p:ph type="title"/>
          </p:nvPr>
        </p:nvSpPr>
        <p:spPr>
          <a:xfrm>
            <a:off x="504824"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4000"/>
              <a:buFont typeface="Consolas"/>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3"/>
          <p:cNvSpPr txBox="1"/>
          <p:nvPr>
            <p:ph idx="1" type="body"/>
          </p:nvPr>
        </p:nvSpPr>
        <p:spPr>
          <a:xfrm>
            <a:off x="457200" y="1809750"/>
            <a:ext cx="4040188" cy="639762"/>
          </a:xfrm>
          <a:prstGeom prst="rect">
            <a:avLst/>
          </a:prstGeom>
          <a:no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43"/>
          <p:cNvSpPr txBox="1"/>
          <p:nvPr>
            <p:ph idx="2" type="body"/>
          </p:nvPr>
        </p:nvSpPr>
        <p:spPr>
          <a:xfrm>
            <a:off x="4645025" y="1809750"/>
            <a:ext cx="4041775" cy="639762"/>
          </a:xfrm>
          <a:prstGeom prst="rect">
            <a:avLst/>
          </a:prstGeom>
          <a:no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43"/>
          <p:cNvSpPr txBox="1"/>
          <p:nvPr>
            <p:ph idx="3" type="body"/>
          </p:nvPr>
        </p:nvSpPr>
        <p:spPr>
          <a:xfrm>
            <a:off x="457200" y="2459037"/>
            <a:ext cx="4040188" cy="3959352"/>
          </a:xfrm>
          <a:prstGeom prst="rect">
            <a:avLst/>
          </a:prstGeom>
          <a:noFill/>
          <a:ln>
            <a:noFill/>
          </a:ln>
        </p:spPr>
        <p:txBody>
          <a:bodyPr anchorCtr="0" anchor="t" bIns="45700" lIns="91425" spcFirstLastPara="1" rIns="91425" wrap="square" tIns="45700">
            <a:norm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43"/>
          <p:cNvSpPr txBox="1"/>
          <p:nvPr>
            <p:ph idx="4" type="body"/>
          </p:nvPr>
        </p:nvSpPr>
        <p:spPr>
          <a:xfrm>
            <a:off x="4645025" y="2459037"/>
            <a:ext cx="4041775" cy="3959352"/>
          </a:xfrm>
          <a:prstGeom prst="rect">
            <a:avLst/>
          </a:prstGeom>
          <a:noFill/>
          <a:ln>
            <a:noFill/>
          </a:ln>
        </p:spPr>
        <p:txBody>
          <a:bodyPr anchorCtr="0" anchor="t" bIns="45700" lIns="91425" spcFirstLastPara="1" rIns="91425" wrap="square" tIns="45700">
            <a:norm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43"/>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3"/>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
        <p:nvSpPr>
          <p:cNvPr id="85" name="Google Shape;85;p43"/>
          <p:cNvSpPr/>
          <p:nvPr/>
        </p:nvSpPr>
        <p:spPr>
          <a:xfrm>
            <a:off x="87790" y="680477"/>
            <a:ext cx="45720"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6" name="Google Shape;86;p43"/>
          <p:cNvSpPr/>
          <p:nvPr/>
        </p:nvSpPr>
        <p:spPr>
          <a:xfrm>
            <a:off x="47305"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7" name="Google Shape;87;p43"/>
          <p:cNvSpPr/>
          <p:nvPr/>
        </p:nvSpPr>
        <p:spPr>
          <a:xfrm>
            <a:off x="28252"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8" name="Google Shape;88;p43"/>
          <p:cNvSpPr/>
          <p:nvPr/>
        </p:nvSpPr>
        <p:spPr>
          <a:xfrm>
            <a:off x="0"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9" name="Google Shape;89;p43"/>
          <p:cNvSpPr/>
          <p:nvPr/>
        </p:nvSpPr>
        <p:spPr>
          <a:xfrm flipH="1">
            <a:off x="149770"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0" name="Google Shape;90;p43"/>
          <p:cNvSpPr/>
          <p:nvPr/>
        </p:nvSpPr>
        <p:spPr>
          <a:xfrm flipH="1">
            <a:off x="189341"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1" name="Google Shape;91;p43"/>
          <p:cNvSpPr/>
          <p:nvPr/>
        </p:nvSpPr>
        <p:spPr>
          <a:xfrm flipH="1">
            <a:off x="226682"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2" name="Google Shape;92;p43"/>
          <p:cNvSpPr/>
          <p:nvPr/>
        </p:nvSpPr>
        <p:spPr>
          <a:xfrm flipH="1">
            <a:off x="254934"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3" name="Google Shape;93;p43"/>
          <p:cNvSpPr/>
          <p:nvPr/>
        </p:nvSpPr>
        <p:spPr>
          <a:xfrm>
            <a:off x="278710" y="680477"/>
            <a:ext cx="36576"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94" name="Shape 94"/>
        <p:cNvGrpSpPr/>
        <p:nvPr/>
      </p:nvGrpSpPr>
      <p:grpSpPr>
        <a:xfrm>
          <a:off x="0" y="0"/>
          <a:ext cx="0" cy="0"/>
          <a:chOff x="0" y="0"/>
          <a:chExt cx="0" cy="0"/>
        </a:xfrm>
      </p:grpSpPr>
      <p:sp>
        <p:nvSpPr>
          <p:cNvPr id="95" name="Google Shape;95;p44"/>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C1EDFF"/>
              </a:buClr>
              <a:buSzPts val="4000"/>
              <a:buFont typeface="Consolas"/>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44"/>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4"/>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4"/>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showMasterSp="0" type="blank">
  <p:cSld name="BLANK">
    <p:spTree>
      <p:nvGrpSpPr>
        <p:cNvPr id="99" name="Shape 99"/>
        <p:cNvGrpSpPr/>
        <p:nvPr/>
      </p:nvGrpSpPr>
      <p:grpSpPr>
        <a:xfrm>
          <a:off x="0" y="0"/>
          <a:ext cx="0" cy="0"/>
          <a:chOff x="0" y="0"/>
          <a:chExt cx="0" cy="0"/>
        </a:xfrm>
      </p:grpSpPr>
      <p:sp>
        <p:nvSpPr>
          <p:cNvPr id="100" name="Google Shape;100;p45"/>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5"/>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5"/>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03" name="Shape 103"/>
        <p:cNvGrpSpPr/>
        <p:nvPr/>
      </p:nvGrpSpPr>
      <p:grpSpPr>
        <a:xfrm>
          <a:off x="0" y="0"/>
          <a:ext cx="0" cy="0"/>
          <a:chOff x="0" y="0"/>
          <a:chExt cx="0" cy="0"/>
        </a:xfrm>
      </p:grpSpPr>
      <p:sp>
        <p:nvSpPr>
          <p:cNvPr id="104" name="Google Shape;104;p46"/>
          <p:cNvSpPr txBox="1"/>
          <p:nvPr>
            <p:ph type="title"/>
          </p:nvPr>
        </p:nvSpPr>
        <p:spPr>
          <a:xfrm>
            <a:off x="685800" y="273050"/>
            <a:ext cx="8229600" cy="11620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C1EDFF"/>
              </a:buClr>
              <a:buSzPts val="3600"/>
              <a:buFont typeface="Consolas"/>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46"/>
          <p:cNvSpPr txBox="1"/>
          <p:nvPr>
            <p:ph idx="1" type="body"/>
          </p:nvPr>
        </p:nvSpPr>
        <p:spPr>
          <a:xfrm>
            <a:off x="685800" y="1435100"/>
            <a:ext cx="2514600" cy="45720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710"/>
              <a:buNone/>
              <a:defRPr sz="18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6" name="Google Shape;106;p46"/>
          <p:cNvSpPr txBox="1"/>
          <p:nvPr>
            <p:ph idx="2" type="body"/>
          </p:nvPr>
        </p:nvSpPr>
        <p:spPr>
          <a:xfrm>
            <a:off x="3429000" y="1435100"/>
            <a:ext cx="5486400" cy="4572000"/>
          </a:xfrm>
          <a:prstGeom prst="rect">
            <a:avLst/>
          </a:prstGeom>
          <a:noFill/>
          <a:ln>
            <a:noFill/>
          </a:ln>
        </p:spPr>
        <p:txBody>
          <a:bodyPr anchorCtr="0" anchor="t" bIns="45700" lIns="91425" spcFirstLastPara="1" rIns="91425" wrap="square" tIns="45700">
            <a:normAutofit/>
          </a:bodyPr>
          <a:lstStyle>
            <a:lvl1pPr indent="-421640" lvl="0" marL="457200" algn="l">
              <a:spcBef>
                <a:spcPts val="700"/>
              </a:spcBef>
              <a:spcAft>
                <a:spcPts val="0"/>
              </a:spcAft>
              <a:buSzPts val="3040"/>
              <a:buChar char="▪"/>
              <a:defRPr sz="3200"/>
            </a:lvl1pPr>
            <a:lvl2pPr indent="-388619" lvl="1" marL="914400" algn="l">
              <a:spcBef>
                <a:spcPts val="560"/>
              </a:spcBef>
              <a:spcAft>
                <a:spcPts val="0"/>
              </a:spcAft>
              <a:buSzPts val="252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46"/>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6"/>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6"/>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10" name="Shape 110"/>
        <p:cNvGrpSpPr/>
        <p:nvPr/>
      </p:nvGrpSpPr>
      <p:grpSpPr>
        <a:xfrm>
          <a:off x="0" y="0"/>
          <a:ext cx="0" cy="0"/>
          <a:chOff x="0" y="0"/>
          <a:chExt cx="0" cy="0"/>
        </a:xfrm>
      </p:grpSpPr>
      <p:sp>
        <p:nvSpPr>
          <p:cNvPr id="111" name="Google Shape;111;p47"/>
          <p:cNvSpPr/>
          <p:nvPr/>
        </p:nvSpPr>
        <p:spPr>
          <a:xfrm>
            <a:off x="368032" y="0"/>
            <a:ext cx="8778240" cy="187803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cxnSp>
        <p:nvCxnSpPr>
          <p:cNvPr id="112" name="Google Shape;112;p47"/>
          <p:cNvCxnSpPr/>
          <p:nvPr/>
        </p:nvCxnSpPr>
        <p:spPr>
          <a:xfrm>
            <a:off x="363195" y="1885028"/>
            <a:ext cx="8782622" cy="0"/>
          </a:xfrm>
          <a:prstGeom prst="straightConnector1">
            <a:avLst/>
          </a:prstGeom>
          <a:noFill/>
          <a:ln cap="flat" cmpd="sng" w="19050">
            <a:solidFill>
              <a:srgbClr val="FFFFFF"/>
            </a:solidFill>
            <a:prstDash val="solid"/>
            <a:miter lim="800000"/>
            <a:headEnd len="sm" w="sm" type="none"/>
            <a:tailEnd len="sm" w="sm" type="none"/>
          </a:ln>
        </p:spPr>
      </p:cxnSp>
      <p:grpSp>
        <p:nvGrpSpPr>
          <p:cNvPr id="113" name="Google Shape;113;p47"/>
          <p:cNvGrpSpPr/>
          <p:nvPr/>
        </p:nvGrpSpPr>
        <p:grpSpPr>
          <a:xfrm rot="5400000">
            <a:off x="8514581" y="1219200"/>
            <a:ext cx="132763" cy="128466"/>
            <a:chOff x="6668087" y="1297746"/>
            <a:chExt cx="161840" cy="156602"/>
          </a:xfrm>
        </p:grpSpPr>
        <p:cxnSp>
          <p:nvCxnSpPr>
            <p:cNvPr id="114" name="Google Shape;114;p47"/>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15" name="Google Shape;115;p47"/>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16" name="Google Shape;116;p47"/>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sp>
        <p:nvSpPr>
          <p:cNvPr id="117" name="Google Shape;117;p47"/>
          <p:cNvSpPr txBox="1"/>
          <p:nvPr>
            <p:ph type="title"/>
          </p:nvPr>
        </p:nvSpPr>
        <p:spPr>
          <a:xfrm>
            <a:off x="914400" y="441251"/>
            <a:ext cx="6858000" cy="70174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C1EDFF"/>
              </a:buClr>
              <a:buSzPts val="2100"/>
              <a:buFont typeface="Consolas"/>
              <a:buNone/>
              <a:defRPr b="0"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47"/>
          <p:cNvSpPr/>
          <p:nvPr>
            <p:ph idx="2" type="pic"/>
          </p:nvPr>
        </p:nvSpPr>
        <p:spPr>
          <a:xfrm>
            <a:off x="368032" y="1893781"/>
            <a:ext cx="8778240" cy="4960144"/>
          </a:xfrm>
          <a:prstGeom prst="rect">
            <a:avLst/>
          </a:prstGeom>
          <a:solidFill>
            <a:schemeClr val="dk2"/>
          </a:solidFill>
          <a:ln>
            <a:noFill/>
          </a:ln>
        </p:spPr>
      </p:sp>
      <p:sp>
        <p:nvSpPr>
          <p:cNvPr id="119" name="Google Shape;119;p47"/>
          <p:cNvSpPr txBox="1"/>
          <p:nvPr>
            <p:ph idx="1" type="body"/>
          </p:nvPr>
        </p:nvSpPr>
        <p:spPr>
          <a:xfrm>
            <a:off x="914400" y="1150144"/>
            <a:ext cx="68580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330"/>
              <a:buNone/>
              <a:defRPr sz="1400">
                <a:solidFill>
                  <a:srgbClr val="FFFFFF"/>
                </a:solidFill>
              </a:defRPr>
            </a:lvl1pPr>
            <a:lvl2pPr indent="-297180" lvl="1" marL="914400" algn="l">
              <a:spcBef>
                <a:spcPts val="240"/>
              </a:spcBef>
              <a:spcAft>
                <a:spcPts val="0"/>
              </a:spcAft>
              <a:buSzPts val="1080"/>
              <a:buChar char="🢭"/>
              <a:defRPr sz="1200"/>
            </a:lvl2pPr>
            <a:lvl3pPr indent="-292100" lvl="2" marL="1371600" algn="l">
              <a:spcBef>
                <a:spcPts val="200"/>
              </a:spcBef>
              <a:spcAft>
                <a:spcPts val="0"/>
              </a:spcAft>
              <a:buSzPts val="1000"/>
              <a:buChar char="■"/>
              <a:defRPr sz="1000"/>
            </a:lvl3pPr>
            <a:lvl4pPr indent="-285750" lvl="3" marL="1828800" algn="l">
              <a:spcBef>
                <a:spcPts val="180"/>
              </a:spcBef>
              <a:spcAft>
                <a:spcPts val="0"/>
              </a:spcAft>
              <a:buSzPts val="900"/>
              <a:buChar char="🢝"/>
              <a:defRPr sz="900"/>
            </a:lvl4pPr>
            <a:lvl5pPr indent="-285750" lvl="4" marL="2286000" algn="l">
              <a:spcBef>
                <a:spcPts val="180"/>
              </a:spcBef>
              <a:spcAft>
                <a:spcPts val="0"/>
              </a:spcAft>
              <a:buSzPts val="900"/>
              <a:buChar char="●"/>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grpSp>
        <p:nvGrpSpPr>
          <p:cNvPr id="120" name="Google Shape;120;p47"/>
          <p:cNvGrpSpPr/>
          <p:nvPr/>
        </p:nvGrpSpPr>
        <p:grpSpPr>
          <a:xfrm rot="5400000">
            <a:off x="8666981" y="1371600"/>
            <a:ext cx="132763" cy="128466"/>
            <a:chOff x="6668087" y="1297746"/>
            <a:chExt cx="161840" cy="156602"/>
          </a:xfrm>
        </p:grpSpPr>
        <p:cxnSp>
          <p:nvCxnSpPr>
            <p:cNvPr id="121" name="Google Shape;121;p47"/>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22" name="Google Shape;122;p47"/>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23" name="Google Shape;123;p47"/>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grpSp>
        <p:nvGrpSpPr>
          <p:cNvPr id="124" name="Google Shape;124;p47"/>
          <p:cNvGrpSpPr/>
          <p:nvPr/>
        </p:nvGrpSpPr>
        <p:grpSpPr>
          <a:xfrm rot="5400000">
            <a:off x="8320088" y="1474763"/>
            <a:ext cx="132763" cy="128466"/>
            <a:chOff x="6668087" y="1297746"/>
            <a:chExt cx="161840" cy="156602"/>
          </a:xfrm>
        </p:grpSpPr>
        <p:cxnSp>
          <p:nvCxnSpPr>
            <p:cNvPr id="125" name="Google Shape;125;p47"/>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26" name="Google Shape;126;p47"/>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27" name="Google Shape;127;p47"/>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sp>
        <p:nvSpPr>
          <p:cNvPr id="128" name="Google Shape;128;p47"/>
          <p:cNvSpPr txBox="1"/>
          <p:nvPr>
            <p:ph idx="10" type="dt"/>
          </p:nvPr>
        </p:nvSpPr>
        <p:spPr>
          <a:xfrm>
            <a:off x="6477000" y="55499"/>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7"/>
          <p:cNvSpPr txBox="1"/>
          <p:nvPr>
            <p:ph idx="11" type="ftr"/>
          </p:nvPr>
        </p:nvSpPr>
        <p:spPr>
          <a:xfrm>
            <a:off x="914400" y="55499"/>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7"/>
          <p:cNvSpPr txBox="1"/>
          <p:nvPr>
            <p:ph idx="12" type="sldNum"/>
          </p:nvPr>
        </p:nvSpPr>
        <p:spPr>
          <a:xfrm>
            <a:off x="8610600" y="55499"/>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65000">
              <a:schemeClr val="dk1"/>
            </a:gs>
            <a:gs pos="100000">
              <a:srgbClr val="5676AA"/>
            </a:gs>
          </a:gsLst>
          <a:lin ang="5400000" scaled="0"/>
        </a:gradFill>
      </p:bgPr>
    </p:bg>
    <p:spTree>
      <p:nvGrpSpPr>
        <p:cNvPr id="5" name="Shape 5"/>
        <p:cNvGrpSpPr/>
        <p:nvPr/>
      </p:nvGrpSpPr>
      <p:grpSpPr>
        <a:xfrm>
          <a:off x="0" y="0"/>
          <a:ext cx="0" cy="0"/>
          <a:chOff x="0" y="0"/>
          <a:chExt cx="0" cy="0"/>
        </a:xfrm>
      </p:grpSpPr>
      <p:sp>
        <p:nvSpPr>
          <p:cNvPr id="6" name="Google Shape;6;p38"/>
          <p:cNvSpPr/>
          <p:nvPr/>
        </p:nvSpPr>
        <p:spPr>
          <a:xfrm>
            <a:off x="0" y="-1"/>
            <a:ext cx="365760" cy="685445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 name="Google Shape;7;p38"/>
          <p:cNvSpPr/>
          <p:nvPr/>
        </p:nvSpPr>
        <p:spPr>
          <a:xfrm>
            <a:off x="255291" y="5047394"/>
            <a:ext cx="73152" cy="1691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 name="Google Shape;8;p38"/>
          <p:cNvSpPr/>
          <p:nvPr/>
        </p:nvSpPr>
        <p:spPr>
          <a:xfrm>
            <a:off x="255291" y="4796819"/>
            <a:ext cx="73152" cy="228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 name="Google Shape;9;p38"/>
          <p:cNvSpPr/>
          <p:nvPr/>
        </p:nvSpPr>
        <p:spPr>
          <a:xfrm>
            <a:off x="255291" y="4637685"/>
            <a:ext cx="73152" cy="1371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 name="Google Shape;10;p38"/>
          <p:cNvSpPr/>
          <p:nvPr/>
        </p:nvSpPr>
        <p:spPr>
          <a:xfrm>
            <a:off x="255291" y="4542559"/>
            <a:ext cx="73152" cy="731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 name="Google Shape;11;p38"/>
          <p:cNvSpPr/>
          <p:nvPr/>
        </p:nvSpPr>
        <p:spPr>
          <a:xfrm>
            <a:off x="309558" y="680477"/>
            <a:ext cx="45720"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 name="Google Shape;12;p38"/>
          <p:cNvSpPr/>
          <p:nvPr/>
        </p:nvSpPr>
        <p:spPr>
          <a:xfrm>
            <a:off x="269073"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 name="Google Shape;13;p38"/>
          <p:cNvSpPr/>
          <p:nvPr/>
        </p:nvSpPr>
        <p:spPr>
          <a:xfrm>
            <a:off x="25002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4" name="Google Shape;14;p38"/>
          <p:cNvSpPr/>
          <p:nvPr/>
        </p:nvSpPr>
        <p:spPr>
          <a:xfrm>
            <a:off x="221768"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 name="Google Shape;15;p38"/>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C1EDFF"/>
              </a:buClr>
              <a:buSzPts val="4000"/>
              <a:buFont typeface="Consolas"/>
              <a:buNone/>
              <a:defRPr b="0" i="0" sz="4000" u="none" cap="none" strike="noStrike">
                <a:solidFill>
                  <a:srgbClr val="C1EDFF"/>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38"/>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lvl1pPr indent="-409575" lvl="0" marL="457200" marR="0" rtl="0" algn="l">
              <a:spcBef>
                <a:spcPts val="700"/>
              </a:spcBef>
              <a:spcAft>
                <a:spcPts val="0"/>
              </a:spcAft>
              <a:buClr>
                <a:schemeClr val="lt2"/>
              </a:buClr>
              <a:buSzPts val="2850"/>
              <a:buFont typeface="Noto Sans Symbols"/>
              <a:buChar char="▪"/>
              <a:defRPr b="0" i="0" sz="3000" u="none" cap="none" strike="noStrike">
                <a:solidFill>
                  <a:schemeClr val="lt1"/>
                </a:solidFill>
                <a:latin typeface="Corbel"/>
                <a:ea typeface="Corbel"/>
                <a:cs typeface="Corbel"/>
                <a:sym typeface="Corbel"/>
              </a:defRPr>
            </a:lvl1pPr>
            <a:lvl2pPr indent="-377190" lvl="1" marL="914400" marR="0" rtl="0" algn="l">
              <a:spcBef>
                <a:spcPts val="520"/>
              </a:spcBef>
              <a:spcAft>
                <a:spcPts val="0"/>
              </a:spcAft>
              <a:buClr>
                <a:schemeClr val="accent2"/>
              </a:buClr>
              <a:buSzPts val="2340"/>
              <a:buFont typeface="Noto Sans Symbols"/>
              <a:buChar char="🢭"/>
              <a:defRPr b="0" i="0" sz="2600" u="none" cap="none" strike="noStrike">
                <a:solidFill>
                  <a:schemeClr val="lt1"/>
                </a:solidFill>
                <a:latin typeface="Corbel"/>
                <a:ea typeface="Corbel"/>
                <a:cs typeface="Corbel"/>
                <a:sym typeface="Corbel"/>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lt1"/>
                </a:solidFill>
                <a:latin typeface="Corbel"/>
                <a:ea typeface="Corbel"/>
                <a:cs typeface="Corbel"/>
                <a:sym typeface="Corbel"/>
              </a:defRPr>
            </a:lvl3pPr>
            <a:lvl4pPr indent="-368300" lvl="3" marL="1828800" marR="0" rtl="0" algn="l">
              <a:spcBef>
                <a:spcPts val="440"/>
              </a:spcBef>
              <a:spcAft>
                <a:spcPts val="0"/>
              </a:spcAft>
              <a:buClr>
                <a:schemeClr val="accent3"/>
              </a:buClr>
              <a:buSzPts val="2200"/>
              <a:buFont typeface="Noto Sans Symbols"/>
              <a:buChar char="🢝"/>
              <a:defRPr b="0" i="0" sz="2200" u="none" cap="none" strike="noStrike">
                <a:solidFill>
                  <a:schemeClr val="lt1"/>
                </a:solidFill>
                <a:latin typeface="Corbel"/>
                <a:ea typeface="Corbel"/>
                <a:cs typeface="Corbel"/>
                <a:sym typeface="Corbel"/>
              </a:defRPr>
            </a:lvl4pPr>
            <a:lvl5pPr indent="-355600" lvl="4" marL="2286000" marR="0" rtl="0" algn="l">
              <a:spcBef>
                <a:spcPts val="400"/>
              </a:spcBef>
              <a:spcAft>
                <a:spcPts val="0"/>
              </a:spcAft>
              <a:buClr>
                <a:schemeClr val="accent3"/>
              </a:buClr>
              <a:buSzPts val="2000"/>
              <a:buFont typeface="Noto Sans Symbols"/>
              <a:buChar char="●"/>
              <a:defRPr b="0" i="0" sz="2000" u="none" cap="none" strike="noStrike">
                <a:solidFill>
                  <a:schemeClr val="lt1"/>
                </a:solidFill>
                <a:latin typeface="Corbel"/>
                <a:ea typeface="Corbel"/>
                <a:cs typeface="Corbel"/>
                <a:sym typeface="Corbel"/>
              </a:defRPr>
            </a:lvl5pPr>
            <a:lvl6pPr indent="-342900" lvl="5" marL="27432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7" name="Google Shape;17;p38"/>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8" name="Google Shape;18;p38"/>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lt2"/>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9" name="Google Shape;19;p38"/>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rtl="0" algn="l">
              <a:spcBef>
                <a:spcPts val="0"/>
              </a:spcBef>
              <a:buNone/>
              <a:defRPr b="0" i="0" sz="1200" u="none" cap="none" strike="noStrike">
                <a:solidFill>
                  <a:schemeClr val="lt2"/>
                </a:solidFill>
                <a:latin typeface="Corbel"/>
                <a:ea typeface="Corbel"/>
                <a:cs typeface="Corbel"/>
                <a:sym typeface="Corbel"/>
              </a:defRPr>
            </a:lvl1pPr>
            <a:lvl2pPr indent="0" lvl="1" marL="0" marR="0" rtl="0" algn="l">
              <a:spcBef>
                <a:spcPts val="0"/>
              </a:spcBef>
              <a:buNone/>
              <a:defRPr b="0" i="0" sz="1200" u="none" cap="none" strike="noStrike">
                <a:solidFill>
                  <a:schemeClr val="lt2"/>
                </a:solidFill>
                <a:latin typeface="Corbel"/>
                <a:ea typeface="Corbel"/>
                <a:cs typeface="Corbel"/>
                <a:sym typeface="Corbel"/>
              </a:defRPr>
            </a:lvl2pPr>
            <a:lvl3pPr indent="0" lvl="2" marL="0" marR="0" rtl="0" algn="l">
              <a:spcBef>
                <a:spcPts val="0"/>
              </a:spcBef>
              <a:buNone/>
              <a:defRPr b="0" i="0" sz="1200" u="none" cap="none" strike="noStrike">
                <a:solidFill>
                  <a:schemeClr val="lt2"/>
                </a:solidFill>
                <a:latin typeface="Corbel"/>
                <a:ea typeface="Corbel"/>
                <a:cs typeface="Corbel"/>
                <a:sym typeface="Corbel"/>
              </a:defRPr>
            </a:lvl3pPr>
            <a:lvl4pPr indent="0" lvl="3" marL="0" marR="0" rtl="0" algn="l">
              <a:spcBef>
                <a:spcPts val="0"/>
              </a:spcBef>
              <a:buNone/>
              <a:defRPr b="0" i="0" sz="1200" u="none" cap="none" strike="noStrike">
                <a:solidFill>
                  <a:schemeClr val="lt2"/>
                </a:solidFill>
                <a:latin typeface="Corbel"/>
                <a:ea typeface="Corbel"/>
                <a:cs typeface="Corbel"/>
                <a:sym typeface="Corbel"/>
              </a:defRPr>
            </a:lvl4pPr>
            <a:lvl5pPr indent="0" lvl="4" marL="0" marR="0" rtl="0" algn="l">
              <a:spcBef>
                <a:spcPts val="0"/>
              </a:spcBef>
              <a:buNone/>
              <a:defRPr b="0" i="0" sz="1200" u="none" cap="none" strike="noStrike">
                <a:solidFill>
                  <a:schemeClr val="lt2"/>
                </a:solidFill>
                <a:latin typeface="Corbel"/>
                <a:ea typeface="Corbel"/>
                <a:cs typeface="Corbel"/>
                <a:sym typeface="Corbel"/>
              </a:defRPr>
            </a:lvl5pPr>
            <a:lvl6pPr indent="0" lvl="5" marL="0" marR="0" rtl="0" algn="l">
              <a:spcBef>
                <a:spcPts val="0"/>
              </a:spcBef>
              <a:buNone/>
              <a:defRPr b="0" i="0" sz="1200" u="none" cap="none" strike="noStrike">
                <a:solidFill>
                  <a:schemeClr val="lt2"/>
                </a:solidFill>
                <a:latin typeface="Corbel"/>
                <a:ea typeface="Corbel"/>
                <a:cs typeface="Corbel"/>
                <a:sym typeface="Corbel"/>
              </a:defRPr>
            </a:lvl6pPr>
            <a:lvl7pPr indent="0" lvl="6" marL="0" marR="0" rtl="0" algn="l">
              <a:spcBef>
                <a:spcPts val="0"/>
              </a:spcBef>
              <a:buNone/>
              <a:defRPr b="0" i="0" sz="1200" u="none" cap="none" strike="noStrike">
                <a:solidFill>
                  <a:schemeClr val="lt2"/>
                </a:solidFill>
                <a:latin typeface="Corbel"/>
                <a:ea typeface="Corbel"/>
                <a:cs typeface="Corbel"/>
                <a:sym typeface="Corbel"/>
              </a:defRPr>
            </a:lvl7pPr>
            <a:lvl8pPr indent="0" lvl="7" marL="0" marR="0" rtl="0" algn="l">
              <a:spcBef>
                <a:spcPts val="0"/>
              </a:spcBef>
              <a:buNone/>
              <a:defRPr b="0" i="0" sz="1200" u="none" cap="none" strike="noStrike">
                <a:solidFill>
                  <a:schemeClr val="lt2"/>
                </a:solidFill>
                <a:latin typeface="Corbel"/>
                <a:ea typeface="Corbel"/>
                <a:cs typeface="Corbel"/>
                <a:sym typeface="Corbel"/>
              </a:defRPr>
            </a:lvl8pPr>
            <a:lvl9pPr indent="0" lvl="8" marL="0" marR="0" rtl="0" algn="l">
              <a:spcBef>
                <a:spcPts val="0"/>
              </a:spcBef>
              <a:buNone/>
              <a:defRPr b="0" i="0" sz="1200" u="none" cap="none" strike="noStrike">
                <a:solidFill>
                  <a:schemeClr val="lt2"/>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mailto:huilsonlorenzi@utfpr.edu.b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395536" y="2132856"/>
            <a:ext cx="8640960" cy="2592288"/>
          </a:xfrm>
          <a:prstGeom prst="rect">
            <a:avLst/>
          </a:prstGeom>
          <a:noFill/>
          <a:ln>
            <a:noFill/>
          </a:ln>
        </p:spPr>
        <p:txBody>
          <a:bodyPr anchorCtr="0" anchor="t" bIns="45700" lIns="91425" spcFirstLastPara="1" rIns="91425" wrap="square" tIns="45700">
            <a:noAutofit/>
          </a:bodyPr>
          <a:lstStyle/>
          <a:p>
            <a:pPr indent="0" lvl="0" marL="0" marR="9144" rtl="0" algn="l">
              <a:spcBef>
                <a:spcPts val="0"/>
              </a:spcBef>
              <a:spcAft>
                <a:spcPts val="0"/>
              </a:spcAft>
              <a:buClr>
                <a:srgbClr val="C1EDFF"/>
              </a:buClr>
              <a:buSzPts val="4800"/>
              <a:buFont typeface="Consolas"/>
              <a:buNone/>
            </a:pPr>
            <a:r>
              <a:rPr lang="pt-PT" sz="4800"/>
              <a:t>INTRODUÇÃO A DESENVOLVIMENTO DE APLICAÇÕES DISTRIBUÍDAS</a:t>
            </a:r>
            <a:endParaRPr sz="4800"/>
          </a:p>
        </p:txBody>
      </p:sp>
      <p:sp>
        <p:nvSpPr>
          <p:cNvPr id="148" name="Google Shape;148;p1"/>
          <p:cNvSpPr txBox="1"/>
          <p:nvPr>
            <p:ph idx="1" type="subTitle"/>
          </p:nvPr>
        </p:nvSpPr>
        <p:spPr>
          <a:xfrm>
            <a:off x="395536" y="4581128"/>
            <a:ext cx="7772400" cy="2276872"/>
          </a:xfrm>
          <a:prstGeom prst="rect">
            <a:avLst/>
          </a:prstGeom>
          <a:noFill/>
          <a:ln>
            <a:noFill/>
          </a:ln>
        </p:spPr>
        <p:txBody>
          <a:bodyPr anchorCtr="0" anchor="b" bIns="45700" lIns="100575" spcFirstLastPara="1" rIns="91425" wrap="square" tIns="45700">
            <a:normAutofit/>
          </a:bodyPr>
          <a:lstStyle/>
          <a:p>
            <a:pPr indent="0" lvl="0" marL="0" rtl="0" algn="r">
              <a:spcBef>
                <a:spcPts val="0"/>
              </a:spcBef>
              <a:spcAft>
                <a:spcPts val="0"/>
              </a:spcAft>
              <a:buSzPts val="1900"/>
              <a:buNone/>
            </a:pPr>
            <a:r>
              <a:rPr lang="pt-PT"/>
              <a:t>Por Huilson J. Lorenzi</a:t>
            </a:r>
            <a:endParaRPr/>
          </a:p>
          <a:p>
            <a:pPr indent="0" lvl="0" marL="0" rtl="0" algn="r">
              <a:spcBef>
                <a:spcPts val="0"/>
              </a:spcBef>
              <a:spcAft>
                <a:spcPts val="0"/>
              </a:spcAft>
              <a:buSzPts val="1900"/>
              <a:buNone/>
            </a:pPr>
            <a:r>
              <a:rPr lang="pt-PT"/>
              <a:t>1º Semestre - 2023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202" name="Google Shape;202;p10"/>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lnSpcReduction="20000"/>
          </a:bodyPr>
          <a:lstStyle/>
          <a:p>
            <a:pPr indent="-161925" lvl="0" marL="411480" rtl="0" algn="l">
              <a:spcBef>
                <a:spcPts val="0"/>
              </a:spcBef>
              <a:spcAft>
                <a:spcPts val="0"/>
              </a:spcAft>
              <a:buSzPts val="2850"/>
              <a:buNone/>
            </a:pPr>
            <a:r>
              <a:t/>
            </a:r>
            <a:endParaRPr/>
          </a:p>
          <a:p>
            <a:pPr indent="-342900" lvl="0" marL="411480" rtl="0" algn="l">
              <a:spcBef>
                <a:spcPts val="700"/>
              </a:spcBef>
              <a:spcAft>
                <a:spcPts val="0"/>
              </a:spcAft>
              <a:buSzPts val="2850"/>
              <a:buChar char="▪"/>
            </a:pPr>
            <a:r>
              <a:rPr lang="pt-PT"/>
              <a:t>Microprocessadores - PCs</a:t>
            </a:r>
            <a:endParaRPr/>
          </a:p>
          <a:p>
            <a:pPr indent="-285750" lvl="1" marL="740664" rtl="0" algn="just">
              <a:spcBef>
                <a:spcPts val="520"/>
              </a:spcBef>
              <a:spcAft>
                <a:spcPts val="0"/>
              </a:spcAft>
              <a:buSzPts val="2340"/>
              <a:buChar char="🢭"/>
            </a:pPr>
            <a:r>
              <a:rPr lang="pt-PT"/>
              <a:t>Na década de 70 surgem os </a:t>
            </a:r>
            <a:r>
              <a:rPr lang="pt-PT"/>
              <a:t>computadores</a:t>
            </a:r>
            <a:r>
              <a:rPr lang="pt-PT"/>
              <a:t> pessoais.</a:t>
            </a:r>
            <a:endParaRPr/>
          </a:p>
          <a:p>
            <a:pPr indent="-285750" lvl="1" marL="740664" rtl="0" algn="just">
              <a:spcBef>
                <a:spcPts val="520"/>
              </a:spcBef>
              <a:spcAft>
                <a:spcPts val="0"/>
              </a:spcAft>
              <a:buSzPts val="2340"/>
              <a:buChar char="🢭"/>
            </a:pPr>
            <a:r>
              <a:rPr lang="pt-PT"/>
              <a:t>Processadores multicores, ou seja, um processador com vários núcleos.</a:t>
            </a:r>
            <a:endParaRPr/>
          </a:p>
          <a:p>
            <a:pPr indent="-285750" lvl="1" marL="740664" rtl="0" algn="just">
              <a:spcBef>
                <a:spcPts val="520"/>
              </a:spcBef>
              <a:spcAft>
                <a:spcPts val="0"/>
              </a:spcAft>
              <a:buSzPts val="2340"/>
              <a:buChar char="🢭"/>
            </a:pPr>
            <a:r>
              <a:rPr lang="pt-PT"/>
              <a:t>Interação entre usuários e </a:t>
            </a:r>
            <a:r>
              <a:rPr lang="pt-PT"/>
              <a:t>máquinas.</a:t>
            </a:r>
            <a:endParaRPr/>
          </a:p>
          <a:p>
            <a:pPr indent="-285750" lvl="1" marL="740664" rtl="0" algn="just">
              <a:spcBef>
                <a:spcPts val="520"/>
              </a:spcBef>
              <a:spcAft>
                <a:spcPts val="0"/>
              </a:spcAft>
              <a:buSzPts val="2340"/>
              <a:buChar char="🢭"/>
            </a:pPr>
            <a:r>
              <a:rPr lang="pt-PT"/>
              <a:t>Surgimento do </a:t>
            </a:r>
            <a:r>
              <a:rPr b="1" lang="pt-PT"/>
              <a:t>processamento </a:t>
            </a:r>
            <a:r>
              <a:rPr b="1" lang="pt-PT"/>
              <a:t>paralelo.</a:t>
            </a:r>
            <a:r>
              <a:rPr lang="pt-PT"/>
              <a:t> Mas o que são aplicações paralelas?</a:t>
            </a:r>
            <a:endParaRPr/>
          </a:p>
          <a:p>
            <a:pPr indent="-137159" lvl="1" marL="740664" rtl="0" algn="l">
              <a:spcBef>
                <a:spcPts val="520"/>
              </a:spcBef>
              <a:spcAft>
                <a:spcPts val="0"/>
              </a:spcAft>
              <a:buSzPts val="2340"/>
              <a:buNone/>
            </a:pPr>
            <a:r>
              <a:t/>
            </a:r>
            <a:endParaRPr i="1"/>
          </a:p>
          <a:p>
            <a:pPr indent="0" lvl="1" marL="454914" rtl="0" algn="r">
              <a:spcBef>
                <a:spcPts val="360"/>
              </a:spcBef>
              <a:spcAft>
                <a:spcPts val="0"/>
              </a:spcAft>
              <a:buSzPts val="1620"/>
              <a:buNone/>
            </a:pPr>
            <a:r>
              <a:rPr i="1" lang="pt-PT" sz="1800"/>
              <a:t>Paulo Gabriel</a:t>
            </a:r>
            <a:endParaRPr/>
          </a:p>
          <a:p>
            <a:pPr indent="-137159" lvl="1" marL="740664" rtl="0" algn="l">
              <a:spcBef>
                <a:spcPts val="520"/>
              </a:spcBef>
              <a:spcAft>
                <a:spcPts val="0"/>
              </a:spcAft>
              <a:buSzPts val="234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208" name="Google Shape;208;p11"/>
          <p:cNvSpPr txBox="1"/>
          <p:nvPr>
            <p:ph idx="1" type="body"/>
          </p:nvPr>
        </p:nvSpPr>
        <p:spPr>
          <a:xfrm>
            <a:off x="914400" y="1783560"/>
            <a:ext cx="7772400" cy="5074440"/>
          </a:xfrm>
          <a:prstGeom prst="rect">
            <a:avLst/>
          </a:prstGeom>
          <a:noFill/>
          <a:ln>
            <a:noFill/>
          </a:ln>
        </p:spPr>
        <p:txBody>
          <a:bodyPr anchorCtr="0" anchor="t" bIns="45700" lIns="91425" spcFirstLastPara="1" rIns="91425" wrap="square" tIns="45700">
            <a:normAutofit lnSpcReduction="10000"/>
          </a:bodyPr>
          <a:lstStyle/>
          <a:p>
            <a:pPr indent="-161925" lvl="0" marL="411480" rtl="0" algn="l">
              <a:spcBef>
                <a:spcPts val="0"/>
              </a:spcBef>
              <a:spcAft>
                <a:spcPts val="0"/>
              </a:spcAft>
              <a:buSzPts val="2850"/>
              <a:buNone/>
            </a:pPr>
            <a:r>
              <a:t/>
            </a:r>
            <a:endParaRPr/>
          </a:p>
          <a:p>
            <a:pPr indent="-342900" lvl="0" marL="411480" rtl="0" algn="l">
              <a:spcBef>
                <a:spcPts val="700"/>
              </a:spcBef>
              <a:spcAft>
                <a:spcPts val="0"/>
              </a:spcAft>
              <a:buSzPts val="2850"/>
              <a:buChar char="▪"/>
            </a:pPr>
            <a:r>
              <a:rPr lang="pt-PT"/>
              <a:t>Surgimento da Rede</a:t>
            </a:r>
            <a:endParaRPr/>
          </a:p>
          <a:p>
            <a:pPr indent="-285750" lvl="1" marL="740664" rtl="0" algn="just">
              <a:spcBef>
                <a:spcPts val="520"/>
              </a:spcBef>
              <a:spcAft>
                <a:spcPts val="0"/>
              </a:spcAft>
              <a:buSzPts val="2340"/>
              <a:buChar char="🢭"/>
            </a:pPr>
            <a:r>
              <a:rPr i="1" lang="pt-PT"/>
              <a:t>Contexto da Guerra Fria, pós 2º Guerra Mundial.</a:t>
            </a:r>
            <a:endParaRPr/>
          </a:p>
          <a:p>
            <a:pPr indent="-285750" lvl="1" marL="740664" rtl="0" algn="just">
              <a:spcBef>
                <a:spcPts val="520"/>
              </a:spcBef>
              <a:spcAft>
                <a:spcPts val="0"/>
              </a:spcAft>
              <a:buSzPts val="2340"/>
              <a:buChar char="🢭"/>
            </a:pPr>
            <a:r>
              <a:rPr i="1" lang="pt-PT"/>
              <a:t>Corrida </a:t>
            </a:r>
            <a:r>
              <a:rPr i="1" lang="pt-PT"/>
              <a:t>tecnológica,</a:t>
            </a:r>
            <a:r>
              <a:rPr i="1" lang="pt-PT"/>
              <a:t> liderada pela URSS.</a:t>
            </a:r>
            <a:endParaRPr/>
          </a:p>
          <a:p>
            <a:pPr indent="-137159" lvl="1" marL="740664" rtl="0" algn="l">
              <a:spcBef>
                <a:spcPts val="520"/>
              </a:spcBef>
              <a:spcAft>
                <a:spcPts val="0"/>
              </a:spcAft>
              <a:buSzPts val="2340"/>
              <a:buNone/>
            </a:pPr>
            <a:r>
              <a:t/>
            </a:r>
            <a:endParaRPr i="1"/>
          </a:p>
          <a:p>
            <a:pPr indent="-137159" lvl="1" marL="740664" rtl="0" algn="l">
              <a:spcBef>
                <a:spcPts val="520"/>
              </a:spcBef>
              <a:spcAft>
                <a:spcPts val="0"/>
              </a:spcAft>
              <a:buSzPts val="2340"/>
              <a:buNone/>
            </a:pPr>
            <a:r>
              <a:t/>
            </a:r>
            <a:endParaRPr i="1"/>
          </a:p>
          <a:p>
            <a:pPr indent="-137159" lvl="1" marL="740664" rtl="0" algn="l">
              <a:spcBef>
                <a:spcPts val="520"/>
              </a:spcBef>
              <a:spcAft>
                <a:spcPts val="0"/>
              </a:spcAft>
              <a:buSzPts val="2340"/>
              <a:buNone/>
            </a:pPr>
            <a:r>
              <a:t/>
            </a:r>
            <a:endParaRPr i="1"/>
          </a:p>
          <a:p>
            <a:pPr indent="-137159" lvl="1" marL="740664" rtl="0" algn="l">
              <a:spcBef>
                <a:spcPts val="520"/>
              </a:spcBef>
              <a:spcAft>
                <a:spcPts val="0"/>
              </a:spcAft>
              <a:buSzPts val="2340"/>
              <a:buNone/>
            </a:pPr>
            <a:r>
              <a:t/>
            </a:r>
            <a:endParaRPr i="1"/>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rPr i="1" lang="pt-PT" sz="1800"/>
              <a:t>Gustavo Guanabára</a:t>
            </a:r>
            <a:endParaRPr/>
          </a:p>
          <a:p>
            <a:pPr indent="-137159" lvl="1" marL="740664" rtl="0" algn="l">
              <a:spcBef>
                <a:spcPts val="520"/>
              </a:spcBef>
              <a:spcAft>
                <a:spcPts val="0"/>
              </a:spcAft>
              <a:buSzPts val="2340"/>
              <a:buNone/>
            </a:pPr>
            <a:r>
              <a:t/>
            </a:r>
            <a:endParaRPr/>
          </a:p>
        </p:txBody>
      </p:sp>
      <p:pic>
        <p:nvPicPr>
          <p:cNvPr descr="Sputnik – Wikipédia, a enciclopédia livre" id="209" name="Google Shape;209;p11"/>
          <p:cNvPicPr preferRelativeResize="0"/>
          <p:nvPr/>
        </p:nvPicPr>
        <p:blipFill rotWithShape="1">
          <a:blip r:embed="rId3">
            <a:alphaModFix/>
          </a:blip>
          <a:srcRect b="0" l="0" r="0" t="0"/>
          <a:stretch/>
        </p:blipFill>
        <p:spPr>
          <a:xfrm>
            <a:off x="407545" y="3789040"/>
            <a:ext cx="3660399" cy="29969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215" name="Google Shape;215;p12"/>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lnSpcReduction="20000"/>
          </a:bodyPr>
          <a:lstStyle/>
          <a:p>
            <a:pPr indent="-161925" lvl="0" marL="411480" rtl="0" algn="l">
              <a:spcBef>
                <a:spcPts val="0"/>
              </a:spcBef>
              <a:spcAft>
                <a:spcPts val="0"/>
              </a:spcAft>
              <a:buSzPts val="2850"/>
              <a:buNone/>
            </a:pPr>
            <a:r>
              <a:t/>
            </a:r>
            <a:endParaRPr/>
          </a:p>
          <a:p>
            <a:pPr indent="-342900" lvl="0" marL="411480" rtl="0" algn="l">
              <a:spcBef>
                <a:spcPts val="700"/>
              </a:spcBef>
              <a:spcAft>
                <a:spcPts val="0"/>
              </a:spcAft>
              <a:buSzPts val="2850"/>
              <a:buChar char="▪"/>
            </a:pPr>
            <a:r>
              <a:rPr lang="pt-PT"/>
              <a:t>Surgimento da Rede</a:t>
            </a:r>
            <a:endParaRPr/>
          </a:p>
          <a:p>
            <a:pPr indent="-285750" lvl="1" marL="740664" rtl="0" algn="just">
              <a:spcBef>
                <a:spcPts val="520"/>
              </a:spcBef>
              <a:spcAft>
                <a:spcPts val="0"/>
              </a:spcAft>
              <a:buSzPts val="2340"/>
              <a:buChar char="🢭"/>
            </a:pPr>
            <a:r>
              <a:rPr lang="pt-PT"/>
              <a:t>Criação da DARPA </a:t>
            </a:r>
            <a:r>
              <a:rPr i="1" lang="pt-PT"/>
              <a:t>(Defense Advanced Research Projects Agency)</a:t>
            </a:r>
            <a:r>
              <a:rPr lang="pt-PT"/>
              <a:t>, Dwight Eisenhower.</a:t>
            </a:r>
            <a:endParaRPr/>
          </a:p>
          <a:p>
            <a:pPr indent="-285750" lvl="1" marL="740664" rtl="0" algn="just">
              <a:spcBef>
                <a:spcPts val="520"/>
              </a:spcBef>
              <a:spcAft>
                <a:spcPts val="0"/>
              </a:spcAft>
              <a:buSzPts val="2340"/>
              <a:buChar char="🢭"/>
            </a:pPr>
            <a:r>
              <a:rPr lang="pt-PT"/>
              <a:t>Surgimento da ARPANET, 1969.</a:t>
            </a:r>
            <a:endParaRPr/>
          </a:p>
          <a:p>
            <a:pPr indent="-285750" lvl="1" marL="740664" rtl="0" algn="just">
              <a:spcBef>
                <a:spcPts val="520"/>
              </a:spcBef>
              <a:spcAft>
                <a:spcPts val="0"/>
              </a:spcAft>
              <a:buSzPts val="2340"/>
              <a:buChar char="🢭"/>
            </a:pPr>
            <a:r>
              <a:rPr lang="pt-PT"/>
              <a:t>A ideia era enviar dados (backups) para outras bases militares entre computadores diferentes.</a:t>
            </a:r>
            <a:endParaRPr/>
          </a:p>
          <a:p>
            <a:pPr indent="-285750" lvl="1" marL="740664" rtl="0" algn="just">
              <a:spcBef>
                <a:spcPts val="520"/>
              </a:spcBef>
              <a:spcAft>
                <a:spcPts val="0"/>
              </a:spcAft>
              <a:buSzPts val="2340"/>
              <a:buChar char="🢭"/>
            </a:pPr>
            <a:r>
              <a:rPr lang="pt-PT"/>
              <a:t>1º </a:t>
            </a:r>
            <a:r>
              <a:rPr lang="pt-PT"/>
              <a:t>protocolo</a:t>
            </a:r>
            <a:r>
              <a:rPr lang="pt-PT"/>
              <a:t> criado: NCP </a:t>
            </a:r>
            <a:r>
              <a:rPr i="1" lang="pt-PT"/>
              <a:t>(Network Control Protocol)</a:t>
            </a:r>
            <a:r>
              <a:rPr lang="pt-PT"/>
              <a:t> criado pela UCL.</a:t>
            </a:r>
            <a:endParaRPr i="1"/>
          </a:p>
          <a:p>
            <a:pPr indent="0" lvl="1" marL="454914" rtl="0" algn="r">
              <a:spcBef>
                <a:spcPts val="360"/>
              </a:spcBef>
              <a:spcAft>
                <a:spcPts val="0"/>
              </a:spcAft>
              <a:buSzPts val="1620"/>
              <a:buNone/>
            </a:pPr>
            <a:r>
              <a:rPr i="1" lang="pt-PT" sz="1800"/>
              <a:t>Gustavo Guanabára</a:t>
            </a:r>
            <a:endParaRPr/>
          </a:p>
          <a:p>
            <a:pPr indent="-137159" lvl="1" marL="740664" rtl="0" algn="l">
              <a:spcBef>
                <a:spcPts val="520"/>
              </a:spcBef>
              <a:spcAft>
                <a:spcPts val="0"/>
              </a:spcAft>
              <a:buSzPts val="234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3"/>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221" name="Google Shape;221;p13"/>
          <p:cNvSpPr txBox="1"/>
          <p:nvPr>
            <p:ph idx="1" type="body"/>
          </p:nvPr>
        </p:nvSpPr>
        <p:spPr>
          <a:xfrm>
            <a:off x="914400" y="1783560"/>
            <a:ext cx="7772400" cy="5074440"/>
          </a:xfrm>
          <a:prstGeom prst="rect">
            <a:avLst/>
          </a:prstGeom>
          <a:noFill/>
          <a:ln>
            <a:noFill/>
          </a:ln>
        </p:spPr>
        <p:txBody>
          <a:bodyPr anchorCtr="0" anchor="t" bIns="45700" lIns="91425" spcFirstLastPara="1" rIns="91425" wrap="square" tIns="45700">
            <a:normAutofit/>
          </a:bodyPr>
          <a:lstStyle/>
          <a:p>
            <a:pPr indent="-161925" lvl="0" marL="411480" rtl="0" algn="l">
              <a:spcBef>
                <a:spcPts val="0"/>
              </a:spcBef>
              <a:spcAft>
                <a:spcPts val="0"/>
              </a:spcAft>
              <a:buSzPts val="2850"/>
              <a:buNone/>
            </a:pPr>
            <a:r>
              <a:t/>
            </a:r>
            <a:endParaRPr/>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rPr i="1" lang="pt-PT" sz="1800"/>
              <a:t>wikipedia.com</a:t>
            </a:r>
            <a:endParaRPr i="1" sz="1800"/>
          </a:p>
          <a:p>
            <a:pPr indent="-137159" lvl="1" marL="740664" rtl="0" algn="l">
              <a:spcBef>
                <a:spcPts val="520"/>
              </a:spcBef>
              <a:spcAft>
                <a:spcPts val="0"/>
              </a:spcAft>
              <a:buSzPts val="2340"/>
              <a:buNone/>
            </a:pPr>
            <a:r>
              <a:t/>
            </a:r>
            <a:endParaRPr/>
          </a:p>
        </p:txBody>
      </p:sp>
      <p:pic>
        <p:nvPicPr>
          <p:cNvPr descr="Hoje, 50 anos atrás, a Internet nasceu. Tipo de. - Replicario" id="222" name="Google Shape;222;p13"/>
          <p:cNvPicPr preferRelativeResize="0"/>
          <p:nvPr/>
        </p:nvPicPr>
        <p:blipFill rotWithShape="1">
          <a:blip r:embed="rId3">
            <a:alphaModFix/>
          </a:blip>
          <a:srcRect b="0" l="0" r="0" t="0"/>
          <a:stretch/>
        </p:blipFill>
        <p:spPr>
          <a:xfrm>
            <a:off x="1979712" y="1765799"/>
            <a:ext cx="6336704" cy="452491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4"/>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228" name="Google Shape;228;p14"/>
          <p:cNvSpPr txBox="1"/>
          <p:nvPr>
            <p:ph idx="1" type="body"/>
          </p:nvPr>
        </p:nvSpPr>
        <p:spPr>
          <a:xfrm>
            <a:off x="914400" y="1783560"/>
            <a:ext cx="7772400" cy="5074440"/>
          </a:xfrm>
          <a:prstGeom prst="rect">
            <a:avLst/>
          </a:prstGeom>
          <a:noFill/>
          <a:ln>
            <a:noFill/>
          </a:ln>
        </p:spPr>
        <p:txBody>
          <a:bodyPr anchorCtr="0" anchor="t" bIns="45700" lIns="91425" spcFirstLastPara="1" rIns="91425" wrap="square" tIns="45700">
            <a:normAutofit/>
          </a:bodyPr>
          <a:lstStyle/>
          <a:p>
            <a:pPr indent="-161925" lvl="0" marL="411480" rtl="0" algn="l">
              <a:spcBef>
                <a:spcPts val="0"/>
              </a:spcBef>
              <a:spcAft>
                <a:spcPts val="0"/>
              </a:spcAft>
              <a:buSzPts val="2850"/>
              <a:buNone/>
            </a:pPr>
            <a:r>
              <a:t/>
            </a:r>
            <a:endParaRPr/>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rPr i="1" lang="pt-PT" sz="1800"/>
              <a:t>wikipedia.com</a:t>
            </a:r>
            <a:endParaRPr/>
          </a:p>
          <a:p>
            <a:pPr indent="-137159" lvl="1" marL="740664" rtl="0" algn="l">
              <a:spcBef>
                <a:spcPts val="520"/>
              </a:spcBef>
              <a:spcAft>
                <a:spcPts val="0"/>
              </a:spcAft>
              <a:buSzPts val="2340"/>
              <a:buNone/>
            </a:pPr>
            <a:r>
              <a:t/>
            </a:r>
            <a:endParaRPr/>
          </a:p>
        </p:txBody>
      </p:sp>
      <p:pic>
        <p:nvPicPr>
          <p:cNvPr descr="🥇 ▷ ARPANET 50 anos antes do nascimento da primeira Internet" id="229" name="Google Shape;229;p14"/>
          <p:cNvPicPr preferRelativeResize="0"/>
          <p:nvPr/>
        </p:nvPicPr>
        <p:blipFill rotWithShape="1">
          <a:blip r:embed="rId3">
            <a:alphaModFix/>
          </a:blip>
          <a:srcRect b="0" l="0" r="0" t="0"/>
          <a:stretch/>
        </p:blipFill>
        <p:spPr>
          <a:xfrm>
            <a:off x="1619672" y="1750773"/>
            <a:ext cx="6768752" cy="45585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5"/>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235" name="Google Shape;235;p15"/>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fontScale="92500" lnSpcReduction="20000"/>
          </a:bodyPr>
          <a:lstStyle/>
          <a:p>
            <a:pPr indent="-175498" lvl="0" marL="411480" rtl="0" algn="l">
              <a:spcBef>
                <a:spcPts val="0"/>
              </a:spcBef>
              <a:spcAft>
                <a:spcPts val="0"/>
              </a:spcAft>
              <a:buSzPct val="95000"/>
              <a:buNone/>
            </a:pPr>
            <a:r>
              <a:t/>
            </a:r>
            <a:endParaRPr/>
          </a:p>
          <a:p>
            <a:pPr indent="-342900" lvl="0" marL="411480" rtl="0" algn="l">
              <a:spcBef>
                <a:spcPts val="700"/>
              </a:spcBef>
              <a:spcAft>
                <a:spcPts val="0"/>
              </a:spcAft>
              <a:buSzPct val="95000"/>
              <a:buChar char="▪"/>
            </a:pPr>
            <a:r>
              <a:rPr b="1" lang="pt-PT"/>
              <a:t>Surgimento da Rede</a:t>
            </a:r>
            <a:endParaRPr/>
          </a:p>
          <a:p>
            <a:pPr indent="-285750" lvl="1" marL="740664" rtl="0" algn="just">
              <a:spcBef>
                <a:spcPts val="481"/>
              </a:spcBef>
              <a:spcAft>
                <a:spcPts val="0"/>
              </a:spcAft>
              <a:buSzPct val="90000"/>
              <a:buChar char="🢭"/>
            </a:pPr>
            <a:r>
              <a:rPr lang="pt-PT"/>
              <a:t>TCP </a:t>
            </a:r>
            <a:r>
              <a:rPr i="1" lang="pt-PT"/>
              <a:t>(Transfer Control Protocol)</a:t>
            </a:r>
            <a:r>
              <a:rPr lang="pt-PT"/>
              <a:t> criado por Bob Kahn em 1972.</a:t>
            </a:r>
            <a:endParaRPr/>
          </a:p>
          <a:p>
            <a:pPr indent="-285750" lvl="1" marL="740664" rtl="0" algn="just">
              <a:spcBef>
                <a:spcPts val="481"/>
              </a:spcBef>
              <a:spcAft>
                <a:spcPts val="0"/>
              </a:spcAft>
              <a:buSzPct val="90000"/>
              <a:buChar char="🢭"/>
            </a:pPr>
            <a:r>
              <a:rPr lang="pt-PT"/>
              <a:t>IP </a:t>
            </a:r>
            <a:r>
              <a:rPr i="1" lang="pt-PT"/>
              <a:t>(Internetwork Protocol)</a:t>
            </a:r>
            <a:r>
              <a:rPr lang="pt-PT"/>
              <a:t> criado por Vint Cerf também em 1972.</a:t>
            </a:r>
            <a:endParaRPr/>
          </a:p>
          <a:p>
            <a:pPr indent="-285750" lvl="1" marL="740664" rtl="0" algn="just">
              <a:spcBef>
                <a:spcPts val="481"/>
              </a:spcBef>
              <a:spcAft>
                <a:spcPts val="0"/>
              </a:spcAft>
              <a:buSzPct val="90000"/>
              <a:buChar char="🢭"/>
            </a:pPr>
            <a:r>
              <a:rPr lang="pt-PT"/>
              <a:t>Divisão da ARPANET em: </a:t>
            </a:r>
            <a:r>
              <a:rPr b="1" lang="pt-PT"/>
              <a:t>MILNET</a:t>
            </a:r>
            <a:r>
              <a:rPr lang="pt-PT"/>
              <a:t>, </a:t>
            </a:r>
            <a:r>
              <a:rPr b="1" lang="pt-PT"/>
              <a:t>NSFNET</a:t>
            </a:r>
            <a:r>
              <a:rPr lang="pt-PT"/>
              <a:t> e </a:t>
            </a:r>
            <a:r>
              <a:rPr b="1" lang="pt-PT"/>
              <a:t>Redes Comerciais</a:t>
            </a:r>
            <a:r>
              <a:rPr lang="pt-PT"/>
              <a:t>. </a:t>
            </a:r>
            <a:endParaRPr/>
          </a:p>
          <a:p>
            <a:pPr indent="-285750" lvl="1" marL="740664" rtl="0" algn="just">
              <a:spcBef>
                <a:spcPts val="481"/>
              </a:spcBef>
              <a:spcAft>
                <a:spcPts val="0"/>
              </a:spcAft>
              <a:buSzPct val="90000"/>
              <a:buChar char="🢭"/>
            </a:pPr>
            <a:r>
              <a:rPr lang="pt-PT"/>
              <a:t>A necessidade de comunicação criou então a </a:t>
            </a:r>
            <a:r>
              <a:rPr b="1" lang="pt-PT">
                <a:solidFill>
                  <a:srgbClr val="FF0000"/>
                </a:solidFill>
              </a:rPr>
              <a:t>Inter</a:t>
            </a:r>
            <a:r>
              <a:rPr b="1" lang="pt-PT"/>
              <a:t>connect </a:t>
            </a:r>
            <a:r>
              <a:rPr b="1" lang="pt-PT">
                <a:solidFill>
                  <a:srgbClr val="FF0000"/>
                </a:solidFill>
              </a:rPr>
              <a:t>Net</a:t>
            </a:r>
            <a:r>
              <a:rPr b="1" lang="pt-PT"/>
              <a:t>working</a:t>
            </a:r>
            <a:r>
              <a:rPr lang="pt-PT"/>
              <a:t>.</a:t>
            </a:r>
            <a:endParaRPr/>
          </a:p>
          <a:p>
            <a:pPr indent="-148304" lvl="1" marL="740664" rtl="0" algn="just">
              <a:spcBef>
                <a:spcPts val="481"/>
              </a:spcBef>
              <a:spcAft>
                <a:spcPts val="0"/>
              </a:spcAft>
              <a:buSzPct val="90000"/>
              <a:buNone/>
            </a:pPr>
            <a:r>
              <a:t/>
            </a:r>
            <a:endParaRPr i="1"/>
          </a:p>
          <a:p>
            <a:pPr indent="0" lvl="1" marL="454914" rtl="0" algn="r">
              <a:spcBef>
                <a:spcPts val="333"/>
              </a:spcBef>
              <a:spcAft>
                <a:spcPts val="0"/>
              </a:spcAft>
              <a:buSzPct val="90000"/>
              <a:buNone/>
            </a:pPr>
            <a:r>
              <a:rPr i="1" lang="pt-PT" sz="1800"/>
              <a:t>Gustavo Guanabára</a:t>
            </a:r>
            <a:endParaRPr/>
          </a:p>
          <a:p>
            <a:pPr indent="-148304" lvl="1" marL="740664" rtl="0" algn="l">
              <a:spcBef>
                <a:spcPts val="481"/>
              </a:spcBef>
              <a:spcAft>
                <a:spcPts val="0"/>
              </a:spcAft>
              <a:buSzPct val="9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6"/>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241" name="Google Shape;241;p16"/>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161925" lvl="0" marL="411480" rtl="0" algn="l">
              <a:spcBef>
                <a:spcPts val="0"/>
              </a:spcBef>
              <a:spcAft>
                <a:spcPts val="0"/>
              </a:spcAft>
              <a:buSzPts val="2850"/>
              <a:buNone/>
            </a:pPr>
            <a:r>
              <a:t/>
            </a:r>
            <a:endParaRPr/>
          </a:p>
          <a:p>
            <a:pPr indent="-342900" lvl="0" marL="411480" rtl="0" algn="l">
              <a:spcBef>
                <a:spcPts val="700"/>
              </a:spcBef>
              <a:spcAft>
                <a:spcPts val="0"/>
              </a:spcAft>
              <a:buSzPts val="2850"/>
              <a:buChar char="▪"/>
            </a:pPr>
            <a:r>
              <a:rPr b="1" lang="pt-PT"/>
              <a:t>Rede hoje</a:t>
            </a:r>
            <a:endParaRPr b="1"/>
          </a:p>
          <a:p>
            <a:pPr indent="-285750" lvl="1" marL="740664" rtl="0" algn="just">
              <a:spcBef>
                <a:spcPts val="520"/>
              </a:spcBef>
              <a:spcAft>
                <a:spcPts val="0"/>
              </a:spcAft>
              <a:buSzPts val="2340"/>
              <a:buChar char="🢭"/>
            </a:pPr>
            <a:r>
              <a:rPr lang="pt-PT"/>
              <a:t>Lista de países por número de usuários de Internet </a:t>
            </a:r>
            <a:r>
              <a:rPr i="1" lang="pt-PT"/>
              <a:t>(wikipedia.org)</a:t>
            </a:r>
            <a:r>
              <a:rPr lang="pt-PT"/>
              <a:t>.</a:t>
            </a:r>
            <a:endParaRPr/>
          </a:p>
          <a:p>
            <a:pPr indent="-285750" lvl="1" marL="740664" rtl="0" algn="just">
              <a:spcBef>
                <a:spcPts val="520"/>
              </a:spcBef>
              <a:spcAft>
                <a:spcPts val="0"/>
              </a:spcAft>
              <a:buSzPts val="2340"/>
              <a:buChar char="🢭"/>
            </a:pPr>
            <a:r>
              <a:rPr lang="pt-PT"/>
              <a:t>Cabos submarinos </a:t>
            </a:r>
            <a:r>
              <a:rPr i="1" lang="pt-PT"/>
              <a:t>(submarinecablemap.com)</a:t>
            </a:r>
            <a:r>
              <a:rPr lang="pt-PT"/>
              <a:t>.</a:t>
            </a:r>
            <a:endParaRPr/>
          </a:p>
          <a:p>
            <a:pPr indent="-285750" lvl="1" marL="740664" rtl="0" algn="just">
              <a:spcBef>
                <a:spcPts val="520"/>
              </a:spcBef>
              <a:spcAft>
                <a:spcPts val="0"/>
              </a:spcAft>
              <a:buSzPts val="2340"/>
              <a:buChar char="🢭"/>
            </a:pPr>
            <a:r>
              <a:rPr lang="pt-PT"/>
              <a:t>Glad You Ask – Como a Internet Funciona. </a:t>
            </a:r>
            <a:r>
              <a:rPr lang="pt-PT" sz="2400"/>
              <a:t>https://www.youtube.com/watch?v=TNQsmPf24go</a:t>
            </a:r>
            <a:endParaRPr sz="2400"/>
          </a:p>
          <a:p>
            <a:pPr indent="-137159" lvl="1" marL="740664" rtl="0" algn="just">
              <a:spcBef>
                <a:spcPts val="520"/>
              </a:spcBef>
              <a:spcAft>
                <a:spcPts val="0"/>
              </a:spcAft>
              <a:buSzPts val="2340"/>
              <a:buNone/>
            </a:pPr>
            <a:r>
              <a:t/>
            </a:r>
            <a:endParaRPr i="1"/>
          </a:p>
          <a:p>
            <a:pPr indent="0" lvl="1" marL="454914" rtl="0" algn="r">
              <a:spcBef>
                <a:spcPts val="360"/>
              </a:spcBef>
              <a:spcAft>
                <a:spcPts val="0"/>
              </a:spcAft>
              <a:buSzPts val="1620"/>
              <a:buNone/>
            </a:pPr>
            <a:r>
              <a:t/>
            </a:r>
            <a:endParaRPr i="1" sz="1800"/>
          </a:p>
          <a:p>
            <a:pPr indent="-137159" lvl="1" marL="740664" rtl="0" algn="l">
              <a:spcBef>
                <a:spcPts val="520"/>
              </a:spcBef>
              <a:spcAft>
                <a:spcPts val="0"/>
              </a:spcAft>
              <a:buSzPts val="234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7"/>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pic>
        <p:nvPicPr>
          <p:cNvPr descr="Introdução a LANs, WANs e outros tipos de redes de área - 2022" id="247" name="Google Shape;247;p17"/>
          <p:cNvPicPr preferRelativeResize="0"/>
          <p:nvPr/>
        </p:nvPicPr>
        <p:blipFill rotWithShape="1">
          <a:blip r:embed="rId3">
            <a:alphaModFix/>
          </a:blip>
          <a:srcRect b="0" l="0" r="0" t="0"/>
          <a:stretch/>
        </p:blipFill>
        <p:spPr>
          <a:xfrm>
            <a:off x="959432" y="1809328"/>
            <a:ext cx="7573008" cy="504867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8"/>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253" name="Google Shape;253;p18"/>
          <p:cNvSpPr txBox="1"/>
          <p:nvPr>
            <p:ph idx="1" type="body"/>
          </p:nvPr>
        </p:nvSpPr>
        <p:spPr>
          <a:xfrm>
            <a:off x="914400" y="1783560"/>
            <a:ext cx="7772400" cy="5074440"/>
          </a:xfrm>
          <a:prstGeom prst="rect">
            <a:avLst/>
          </a:prstGeom>
          <a:noFill/>
          <a:ln>
            <a:noFill/>
          </a:ln>
        </p:spPr>
        <p:txBody>
          <a:bodyPr anchorCtr="0" anchor="t" bIns="45700" lIns="91425" spcFirstLastPara="1" rIns="91425" wrap="square" tIns="45700">
            <a:normAutofit fontScale="77500" lnSpcReduction="20000"/>
          </a:bodyPr>
          <a:lstStyle/>
          <a:p>
            <a:pPr indent="-202644" lvl="0" marL="411480" rtl="0" algn="l">
              <a:spcBef>
                <a:spcPts val="0"/>
              </a:spcBef>
              <a:spcAft>
                <a:spcPts val="0"/>
              </a:spcAft>
              <a:buSzPct val="95000"/>
              <a:buNone/>
            </a:pPr>
            <a:r>
              <a:t/>
            </a:r>
            <a:endParaRPr/>
          </a:p>
          <a:p>
            <a:pPr indent="-342900" lvl="0" marL="411480" rtl="0" algn="l">
              <a:spcBef>
                <a:spcPts val="700"/>
              </a:spcBef>
              <a:spcAft>
                <a:spcPts val="0"/>
              </a:spcAft>
              <a:buSzPct val="95000"/>
              <a:buChar char="▪"/>
            </a:pPr>
            <a:r>
              <a:rPr b="1" lang="pt-PT"/>
              <a:t>Clusters</a:t>
            </a:r>
            <a:endParaRPr/>
          </a:p>
          <a:p>
            <a:pPr indent="-285750" lvl="1" marL="740664" rtl="0" algn="just">
              <a:spcBef>
                <a:spcPts val="403"/>
              </a:spcBef>
              <a:spcAft>
                <a:spcPts val="0"/>
              </a:spcAft>
              <a:buSzPct val="90000"/>
              <a:buChar char="🢭"/>
            </a:pPr>
            <a:r>
              <a:rPr lang="pt-PT"/>
              <a:t>Uma arquitetura de sistema </a:t>
            </a:r>
            <a:r>
              <a:rPr lang="pt-PT"/>
              <a:t>capaz de combinar</a:t>
            </a:r>
            <a:r>
              <a:rPr lang="pt-PT"/>
              <a:t> vários computadores para trabalharem em conjunto ou pode denominar o grupo em si de computadores combinados. </a:t>
            </a:r>
            <a:endParaRPr/>
          </a:p>
          <a:p>
            <a:pPr indent="-170592" lvl="1" marL="740664" rtl="0" algn="just">
              <a:spcBef>
                <a:spcPts val="403"/>
              </a:spcBef>
              <a:spcAft>
                <a:spcPts val="0"/>
              </a:spcAft>
              <a:buSzPct val="90000"/>
              <a:buNone/>
            </a:pPr>
            <a:r>
              <a:t/>
            </a:r>
            <a:endParaRPr/>
          </a:p>
          <a:p>
            <a:pPr indent="-228600" lvl="2" marL="996696" rtl="0" algn="just">
              <a:spcBef>
                <a:spcPts val="372"/>
              </a:spcBef>
              <a:spcAft>
                <a:spcPts val="0"/>
              </a:spcAft>
              <a:buSzPct val="100000"/>
              <a:buChar char="■"/>
            </a:pPr>
            <a:r>
              <a:rPr b="1" lang="pt-PT"/>
              <a:t>Alto Desempenho:</a:t>
            </a:r>
            <a:r>
              <a:rPr lang="pt-PT"/>
              <a:t> Foco em resolução de problemas em um curto espaço de tempo e que requer  uma enorme quantidade de processamento .</a:t>
            </a:r>
            <a:endParaRPr/>
          </a:p>
          <a:p>
            <a:pPr indent="-170592" lvl="1" marL="740664" rtl="0" algn="just">
              <a:spcBef>
                <a:spcPts val="403"/>
              </a:spcBef>
              <a:spcAft>
                <a:spcPts val="0"/>
              </a:spcAft>
              <a:buSzPct val="90000"/>
              <a:buNone/>
            </a:pPr>
            <a:r>
              <a:t/>
            </a:r>
            <a:endParaRPr/>
          </a:p>
          <a:p>
            <a:pPr indent="-228600" lvl="2" marL="996696" rtl="0" algn="just">
              <a:spcBef>
                <a:spcPts val="372"/>
              </a:spcBef>
              <a:spcAft>
                <a:spcPts val="0"/>
              </a:spcAft>
              <a:buSzPct val="100000"/>
              <a:buChar char="■"/>
            </a:pPr>
            <a:r>
              <a:rPr b="1" lang="pt-PT"/>
              <a:t>Alta Disponibilidade: </a:t>
            </a:r>
            <a:r>
              <a:rPr lang="pt-PT"/>
              <a:t>Foco é manter as aplicações sempre online.</a:t>
            </a:r>
            <a:endParaRPr/>
          </a:p>
          <a:p>
            <a:pPr indent="-170592" lvl="1" marL="740664" rtl="0" algn="just">
              <a:spcBef>
                <a:spcPts val="403"/>
              </a:spcBef>
              <a:spcAft>
                <a:spcPts val="0"/>
              </a:spcAft>
              <a:buSzPct val="90000"/>
              <a:buNone/>
            </a:pPr>
            <a:r>
              <a:t/>
            </a:r>
            <a:endParaRPr/>
          </a:p>
          <a:p>
            <a:pPr indent="-228600" lvl="2" marL="996696" rtl="0" algn="just">
              <a:spcBef>
                <a:spcPts val="372"/>
              </a:spcBef>
              <a:spcAft>
                <a:spcPts val="0"/>
              </a:spcAft>
              <a:buSzPct val="100000"/>
              <a:buChar char="■"/>
            </a:pPr>
            <a:r>
              <a:rPr b="1" lang="pt-PT"/>
              <a:t>Balanceamento de Carga: </a:t>
            </a:r>
            <a:r>
              <a:rPr lang="pt-PT"/>
              <a:t>Foco em dividir as tarefas entre os nós do cluster.</a:t>
            </a:r>
            <a:endParaRPr/>
          </a:p>
          <a:p>
            <a:pPr indent="0" lvl="2" marL="768096" rtl="0" algn="just">
              <a:spcBef>
                <a:spcPts val="372"/>
              </a:spcBef>
              <a:spcAft>
                <a:spcPts val="0"/>
              </a:spcAft>
              <a:buSzPct val="100000"/>
              <a:buNone/>
            </a:pPr>
            <a:r>
              <a:t/>
            </a:r>
            <a:endParaRPr/>
          </a:p>
          <a:p>
            <a:pPr indent="0" lvl="1" marL="454914" rtl="0" algn="r">
              <a:spcBef>
                <a:spcPts val="310"/>
              </a:spcBef>
              <a:spcAft>
                <a:spcPts val="0"/>
              </a:spcAft>
              <a:buSzPct val="90000"/>
              <a:buNone/>
            </a:pPr>
            <a:r>
              <a:rPr lang="pt-PT" sz="2000"/>
              <a:t>Dicionário do Programador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9"/>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b="1" lang="pt-PT"/>
              <a:t>Pesquisa - Cluster</a:t>
            </a:r>
            <a:endParaRPr/>
          </a:p>
        </p:txBody>
      </p:sp>
      <p:sp>
        <p:nvSpPr>
          <p:cNvPr id="259" name="Google Shape;259;p19"/>
          <p:cNvSpPr txBox="1"/>
          <p:nvPr>
            <p:ph idx="1" type="body"/>
          </p:nvPr>
        </p:nvSpPr>
        <p:spPr>
          <a:xfrm>
            <a:off x="395536" y="1783560"/>
            <a:ext cx="8424936" cy="5029816"/>
          </a:xfrm>
          <a:prstGeom prst="rect">
            <a:avLst/>
          </a:prstGeom>
          <a:noFill/>
          <a:ln>
            <a:noFill/>
          </a:ln>
        </p:spPr>
        <p:txBody>
          <a:bodyPr anchorCtr="0" anchor="t" bIns="45700" lIns="91425" spcFirstLastPara="1" rIns="91425" wrap="square" tIns="45700">
            <a:normAutofit lnSpcReduction="20000"/>
          </a:bodyPr>
          <a:lstStyle/>
          <a:p>
            <a:pPr indent="0" lvl="0" marL="68580" rtl="0" algn="just">
              <a:spcBef>
                <a:spcPts val="0"/>
              </a:spcBef>
              <a:spcAft>
                <a:spcPts val="0"/>
              </a:spcAft>
              <a:buSzPts val="2660"/>
              <a:buNone/>
            </a:pPr>
            <a:r>
              <a:rPr b="1" lang="pt-PT" sz="2800"/>
              <a:t>A era dos Orquestradores</a:t>
            </a:r>
            <a:r>
              <a:rPr lang="pt-PT" sz="2800"/>
              <a:t>:</a:t>
            </a:r>
            <a:endParaRPr/>
          </a:p>
          <a:p>
            <a:pPr indent="-342900" lvl="0" marL="411480" rtl="0" algn="just">
              <a:spcBef>
                <a:spcPts val="700"/>
              </a:spcBef>
              <a:spcAft>
                <a:spcPts val="0"/>
              </a:spcAft>
              <a:buSzPts val="2660"/>
              <a:buChar char="▪"/>
            </a:pPr>
            <a:r>
              <a:rPr lang="pt-PT" sz="2800"/>
              <a:t>Openshift</a:t>
            </a:r>
            <a:endParaRPr/>
          </a:p>
          <a:p>
            <a:pPr indent="-342900" lvl="0" marL="411480" rtl="0" algn="just">
              <a:spcBef>
                <a:spcPts val="700"/>
              </a:spcBef>
              <a:spcAft>
                <a:spcPts val="0"/>
              </a:spcAft>
              <a:buSzPts val="2660"/>
              <a:buChar char="▪"/>
            </a:pPr>
            <a:r>
              <a:rPr lang="pt-PT" sz="2800"/>
              <a:t>Apache Mesos</a:t>
            </a:r>
            <a:endParaRPr/>
          </a:p>
          <a:p>
            <a:pPr indent="-342900" lvl="0" marL="411480" rtl="0" algn="just">
              <a:spcBef>
                <a:spcPts val="700"/>
              </a:spcBef>
              <a:spcAft>
                <a:spcPts val="0"/>
              </a:spcAft>
              <a:buSzPts val="2660"/>
              <a:buChar char="▪"/>
            </a:pPr>
            <a:r>
              <a:rPr lang="pt-PT" sz="2800"/>
              <a:t>Marathon</a:t>
            </a:r>
            <a:endParaRPr/>
          </a:p>
          <a:p>
            <a:pPr indent="-342900" lvl="0" marL="411480" rtl="0" algn="just">
              <a:spcBef>
                <a:spcPts val="700"/>
              </a:spcBef>
              <a:spcAft>
                <a:spcPts val="0"/>
              </a:spcAft>
              <a:buSzPts val="2660"/>
              <a:buChar char="▪"/>
            </a:pPr>
            <a:r>
              <a:rPr lang="pt-PT" sz="2800"/>
              <a:t>Kubernetes</a:t>
            </a:r>
            <a:endParaRPr/>
          </a:p>
          <a:p>
            <a:pPr indent="-342900" lvl="0" marL="411480" rtl="0" algn="just">
              <a:spcBef>
                <a:spcPts val="700"/>
              </a:spcBef>
              <a:spcAft>
                <a:spcPts val="0"/>
              </a:spcAft>
              <a:buSzPts val="2660"/>
              <a:buChar char="▪"/>
            </a:pPr>
            <a:r>
              <a:rPr lang="pt-PT" sz="2800"/>
              <a:t>Docker Swarm</a:t>
            </a:r>
            <a:endParaRPr/>
          </a:p>
          <a:p>
            <a:pPr indent="-342900" lvl="0" marL="411480" rtl="0" algn="just">
              <a:spcBef>
                <a:spcPts val="700"/>
              </a:spcBef>
              <a:spcAft>
                <a:spcPts val="0"/>
              </a:spcAft>
              <a:buSzPts val="2660"/>
              <a:buChar char="▪"/>
            </a:pPr>
            <a:r>
              <a:rPr lang="pt-PT" sz="2800"/>
              <a:t>Univa Grid Engine</a:t>
            </a:r>
            <a:endParaRPr/>
          </a:p>
          <a:p>
            <a:pPr indent="-342900" lvl="0" marL="411480" rtl="0" algn="just">
              <a:spcBef>
                <a:spcPts val="700"/>
              </a:spcBef>
              <a:spcAft>
                <a:spcPts val="0"/>
              </a:spcAft>
              <a:buSzPts val="2660"/>
              <a:buChar char="▪"/>
            </a:pPr>
            <a:r>
              <a:rPr lang="pt-PT" sz="2800"/>
              <a:t>Amazon ECS</a:t>
            </a:r>
            <a:endParaRPr/>
          </a:p>
          <a:p>
            <a:pPr indent="-342900" lvl="0" marL="411480" rtl="0" algn="just">
              <a:spcBef>
                <a:spcPts val="700"/>
              </a:spcBef>
              <a:spcAft>
                <a:spcPts val="0"/>
              </a:spcAft>
              <a:buSzPts val="2660"/>
              <a:buChar char="▪"/>
            </a:pPr>
            <a:r>
              <a:rPr lang="pt-PT" sz="2800"/>
              <a:t>Google Borg </a:t>
            </a:r>
            <a:r>
              <a:rPr i="1" lang="pt-PT" sz="2800"/>
              <a:t>(Antigo)</a:t>
            </a:r>
            <a:endParaRPr/>
          </a:p>
          <a:p>
            <a:pPr indent="-173990" lvl="0" marL="411480" rtl="0" algn="just">
              <a:spcBef>
                <a:spcPts val="700"/>
              </a:spcBef>
              <a:spcAft>
                <a:spcPts val="0"/>
              </a:spcAft>
              <a:buSzPts val="2660"/>
              <a:buNone/>
            </a:pPr>
            <a:r>
              <a:t/>
            </a:r>
            <a:endParaRPr sz="2800"/>
          </a:p>
          <a:p>
            <a:pPr indent="-173990" lvl="0" marL="411480" rtl="0" algn="just">
              <a:spcBef>
                <a:spcPts val="700"/>
              </a:spcBef>
              <a:spcAft>
                <a:spcPts val="0"/>
              </a:spcAft>
              <a:buSzPts val="2660"/>
              <a:buNone/>
            </a:pPr>
            <a:r>
              <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Objetivo</a:t>
            </a:r>
            <a:endParaRPr/>
          </a:p>
        </p:txBody>
      </p:sp>
      <p:sp>
        <p:nvSpPr>
          <p:cNvPr id="154" name="Google Shape;154;p2"/>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fontScale="92500" lnSpcReduction="20000"/>
          </a:bodyPr>
          <a:lstStyle/>
          <a:p>
            <a:pPr indent="-342900" lvl="0" marL="411480" rtl="0" algn="l">
              <a:spcBef>
                <a:spcPts val="0"/>
              </a:spcBef>
              <a:spcAft>
                <a:spcPts val="0"/>
              </a:spcAft>
              <a:buSzPct val="95000"/>
              <a:buChar char="▪"/>
            </a:pPr>
            <a:r>
              <a:rPr lang="pt-PT"/>
              <a:t>Caracterizar sistemas distribuídos. Apresentar conceitos e técnicas de programação distribuída. </a:t>
            </a:r>
            <a:endParaRPr/>
          </a:p>
          <a:p>
            <a:pPr indent="-342900" lvl="0" marL="411480" rtl="0" algn="l">
              <a:spcBef>
                <a:spcPts val="700"/>
              </a:spcBef>
              <a:spcAft>
                <a:spcPts val="0"/>
              </a:spcAft>
              <a:buSzPct val="95000"/>
              <a:buChar char="▪"/>
            </a:pPr>
            <a:r>
              <a:rPr lang="pt-PT"/>
              <a:t>Desenvolver aplicações com objetos distribuídos. Conhecer e compreender os principais conceitos sobre sistemas distribuídos. </a:t>
            </a:r>
            <a:endParaRPr/>
          </a:p>
          <a:p>
            <a:pPr indent="-342900" lvl="0" marL="411480" rtl="0" algn="l">
              <a:spcBef>
                <a:spcPts val="700"/>
              </a:spcBef>
              <a:spcAft>
                <a:spcPts val="0"/>
              </a:spcAft>
              <a:buSzPct val="95000"/>
              <a:buChar char="▪"/>
            </a:pPr>
            <a:r>
              <a:rPr lang="pt-PT"/>
              <a:t>Saber as principais plataformas e modelos de programação distribuída. Entender os modelos fundamentais de sistemas distribuídos. </a:t>
            </a:r>
            <a:endParaRPr/>
          </a:p>
          <a:p>
            <a:pPr indent="-342900" lvl="0" marL="411480" rtl="0" algn="l">
              <a:spcBef>
                <a:spcPts val="700"/>
              </a:spcBef>
              <a:spcAft>
                <a:spcPts val="0"/>
              </a:spcAft>
              <a:buSzPct val="95000"/>
              <a:buChar char="▪"/>
            </a:pPr>
            <a:r>
              <a:rPr lang="pt-PT"/>
              <a:t>Desenvolver aplicações distribuídas usando diferentes plataformas de programação distribuída.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0"/>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265" name="Google Shape;265;p20"/>
          <p:cNvSpPr txBox="1"/>
          <p:nvPr>
            <p:ph idx="1" type="body"/>
          </p:nvPr>
        </p:nvSpPr>
        <p:spPr>
          <a:xfrm>
            <a:off x="914400" y="1783560"/>
            <a:ext cx="7772400" cy="5074440"/>
          </a:xfrm>
          <a:prstGeom prst="rect">
            <a:avLst/>
          </a:prstGeom>
          <a:noFill/>
          <a:ln>
            <a:noFill/>
          </a:ln>
        </p:spPr>
        <p:txBody>
          <a:bodyPr anchorCtr="0" anchor="t" bIns="45700" lIns="91425" spcFirstLastPara="1" rIns="91425" wrap="square" tIns="45700">
            <a:normAutofit fontScale="85000" lnSpcReduction="20000"/>
          </a:bodyPr>
          <a:lstStyle/>
          <a:p>
            <a:pPr indent="-189071" lvl="0" marL="411480" rtl="0" algn="l">
              <a:spcBef>
                <a:spcPts val="0"/>
              </a:spcBef>
              <a:spcAft>
                <a:spcPts val="0"/>
              </a:spcAft>
              <a:buSzPct val="95000"/>
              <a:buNone/>
            </a:pPr>
            <a:r>
              <a:t/>
            </a:r>
            <a:endParaRPr/>
          </a:p>
          <a:p>
            <a:pPr indent="-342900" lvl="0" marL="411480" rtl="0" algn="l">
              <a:spcBef>
                <a:spcPts val="700"/>
              </a:spcBef>
              <a:spcAft>
                <a:spcPts val="0"/>
              </a:spcAft>
              <a:buSzPct val="95000"/>
              <a:buChar char="▪"/>
            </a:pPr>
            <a:r>
              <a:rPr b="1" lang="pt-PT"/>
              <a:t>IOT</a:t>
            </a:r>
            <a:endParaRPr/>
          </a:p>
          <a:p>
            <a:pPr indent="-285750" lvl="1" marL="740664" rtl="0" algn="just">
              <a:spcBef>
                <a:spcPts val="442"/>
              </a:spcBef>
              <a:spcAft>
                <a:spcPts val="0"/>
              </a:spcAft>
              <a:buSzPct val="90000"/>
              <a:buChar char="🢭"/>
            </a:pPr>
            <a:r>
              <a:rPr lang="pt-PT"/>
              <a:t>Internet das coisas é um conceito que se refere à interconexão digital de objetos cotidianos com a internet, conexão dos objetos mais do que das pessoas. Em outras palavras, a internet das coisas nada mais é que uma rede de objetos físicos capaz de reunir e de transmitir dados.</a:t>
            </a:r>
            <a:endParaRPr/>
          </a:p>
          <a:p>
            <a:pPr indent="-159448" lvl="1" marL="740664" rtl="0" algn="just">
              <a:spcBef>
                <a:spcPts val="442"/>
              </a:spcBef>
              <a:spcAft>
                <a:spcPts val="0"/>
              </a:spcAft>
              <a:buSzPct val="90000"/>
              <a:buNone/>
            </a:pPr>
            <a:r>
              <a:t/>
            </a:r>
            <a:endParaRPr/>
          </a:p>
          <a:p>
            <a:pPr indent="-285750" lvl="1" marL="740664" rtl="0" algn="just">
              <a:spcBef>
                <a:spcPts val="442"/>
              </a:spcBef>
              <a:spcAft>
                <a:spcPts val="0"/>
              </a:spcAft>
              <a:buSzPct val="90000"/>
              <a:buChar char="🢭"/>
            </a:pPr>
            <a:r>
              <a:rPr lang="pt-PT"/>
              <a:t>Hoje temos muitos dispositivos de diferentes sistemas que precisam sempre estar conectados na rede.</a:t>
            </a:r>
            <a:endParaRPr/>
          </a:p>
          <a:p>
            <a:pPr indent="-159448" lvl="1" marL="740664" rtl="0" algn="just">
              <a:spcBef>
                <a:spcPts val="442"/>
              </a:spcBef>
              <a:spcAft>
                <a:spcPts val="0"/>
              </a:spcAft>
              <a:buSzPct val="90000"/>
              <a:buNone/>
            </a:pPr>
            <a:r>
              <a:t/>
            </a:r>
            <a:endParaRPr/>
          </a:p>
          <a:p>
            <a:pPr indent="-285750" lvl="1" marL="740664" rtl="0" algn="just">
              <a:spcBef>
                <a:spcPts val="442"/>
              </a:spcBef>
              <a:spcAft>
                <a:spcPts val="0"/>
              </a:spcAft>
              <a:buSzPct val="90000"/>
              <a:buChar char="🢭"/>
            </a:pPr>
            <a:r>
              <a:rPr b="1" lang="pt-PT"/>
              <a:t>Sistemas Distribuídos </a:t>
            </a:r>
            <a:r>
              <a:rPr lang="pt-PT"/>
              <a:t>é mais do que uma tecnologia, é uma necessidade.</a:t>
            </a:r>
            <a:endParaRPr/>
          </a:p>
          <a:p>
            <a:pPr indent="-159448" lvl="1" marL="740664" rtl="0" algn="just">
              <a:spcBef>
                <a:spcPts val="442"/>
              </a:spcBef>
              <a:spcAft>
                <a:spcPts val="0"/>
              </a:spcAft>
              <a:buSzPct val="90000"/>
              <a:buNone/>
            </a:pPr>
            <a:r>
              <a:t/>
            </a:r>
            <a:endParaRPr/>
          </a:p>
          <a:p>
            <a:pPr indent="-159448" lvl="1" marL="740664" rtl="0" algn="just">
              <a:spcBef>
                <a:spcPts val="442"/>
              </a:spcBef>
              <a:spcAft>
                <a:spcPts val="0"/>
              </a:spcAft>
              <a:buSzPct val="90000"/>
              <a:buNone/>
            </a:pPr>
            <a:r>
              <a:t/>
            </a:r>
            <a:endParaRPr/>
          </a:p>
          <a:p>
            <a:pPr indent="0" lvl="1" marL="454914" rtl="0" algn="r">
              <a:spcBef>
                <a:spcPts val="340"/>
              </a:spcBef>
              <a:spcAft>
                <a:spcPts val="0"/>
              </a:spcAft>
              <a:buSzPct val="90000"/>
              <a:buNone/>
            </a:pPr>
            <a:r>
              <a:rPr lang="pt-PT" sz="2000"/>
              <a:t>wikipedia.com</a:t>
            </a:r>
            <a:endParaRPr/>
          </a:p>
          <a:p>
            <a:pPr indent="-159448" lvl="1" marL="740664" rtl="0" algn="just">
              <a:spcBef>
                <a:spcPts val="442"/>
              </a:spcBef>
              <a:spcAft>
                <a:spcPts val="0"/>
              </a:spcAft>
              <a:buSzPct val="90000"/>
              <a:buNone/>
            </a:pPr>
            <a:r>
              <a:t/>
            </a:r>
            <a:endParaRPr i="1"/>
          </a:p>
          <a:p>
            <a:pPr indent="0" lvl="1" marL="454914" rtl="0" algn="r">
              <a:spcBef>
                <a:spcPts val="306"/>
              </a:spcBef>
              <a:spcAft>
                <a:spcPts val="0"/>
              </a:spcAft>
              <a:buSzPct val="90000"/>
              <a:buNone/>
            </a:pPr>
            <a:r>
              <a:t/>
            </a:r>
            <a:endParaRPr i="1" sz="1800"/>
          </a:p>
          <a:p>
            <a:pPr indent="-159448" lvl="1" marL="740664" rtl="0" algn="l">
              <a:spcBef>
                <a:spcPts val="442"/>
              </a:spcBef>
              <a:spcAft>
                <a:spcPts val="0"/>
              </a:spcAft>
              <a:buSzPct val="90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Exemplo de Sistemas Distribuídos</a:t>
            </a:r>
            <a:endParaRPr/>
          </a:p>
        </p:txBody>
      </p:sp>
      <p:sp>
        <p:nvSpPr>
          <p:cNvPr id="271" name="Google Shape;271;p21"/>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lnSpcReduction="10000"/>
          </a:bodyPr>
          <a:lstStyle/>
          <a:p>
            <a:pPr indent="-161925" lvl="0" marL="411480" rtl="0" algn="l">
              <a:spcBef>
                <a:spcPts val="0"/>
              </a:spcBef>
              <a:spcAft>
                <a:spcPts val="0"/>
              </a:spcAft>
              <a:buSzPts val="2850"/>
              <a:buNone/>
            </a:pPr>
            <a:r>
              <a:t/>
            </a:r>
            <a:endParaRPr/>
          </a:p>
          <a:p>
            <a:pPr indent="-342900" lvl="0" marL="411480" rtl="0" algn="l">
              <a:spcBef>
                <a:spcPts val="700"/>
              </a:spcBef>
              <a:spcAft>
                <a:spcPts val="0"/>
              </a:spcAft>
              <a:buSzPts val="2850"/>
              <a:buChar char="▪"/>
            </a:pPr>
            <a:r>
              <a:rPr b="1" lang="pt-PT"/>
              <a:t>Blockchain</a:t>
            </a:r>
            <a:endParaRPr b="1"/>
          </a:p>
          <a:p>
            <a:pPr indent="-285750" lvl="1" marL="740664" rtl="0" algn="just">
              <a:spcBef>
                <a:spcPts val="520"/>
              </a:spcBef>
              <a:spcAft>
                <a:spcPts val="0"/>
              </a:spcAft>
              <a:buSzPts val="2340"/>
              <a:buChar char="🢭"/>
            </a:pPr>
            <a:r>
              <a:rPr i="1" lang="pt-PT"/>
              <a:t>“Ele pode ser descrito como uma rede de registros de informações distribuídas que sofrem alterações através de blocos de transações protegidas por criptografia, conectados uns aos outros, e que não podem ser alterados ou excluídos depois de sua verificação.”</a:t>
            </a:r>
            <a:endParaRPr/>
          </a:p>
          <a:p>
            <a:pPr indent="-137159" lvl="1" marL="740664" rtl="0" algn="l">
              <a:spcBef>
                <a:spcPts val="520"/>
              </a:spcBef>
              <a:spcAft>
                <a:spcPts val="0"/>
              </a:spcAft>
              <a:buSzPts val="2340"/>
              <a:buNone/>
            </a:pPr>
            <a:r>
              <a:t/>
            </a:r>
            <a:endParaRPr i="1"/>
          </a:p>
          <a:p>
            <a:pPr indent="0" lvl="1" marL="454914" rtl="0" algn="r">
              <a:spcBef>
                <a:spcPts val="360"/>
              </a:spcBef>
              <a:spcAft>
                <a:spcPts val="0"/>
              </a:spcAft>
              <a:buSzPts val="1620"/>
              <a:buNone/>
            </a:pPr>
            <a:r>
              <a:rPr i="1" lang="pt-PT" sz="1800"/>
              <a:t>exame.com</a:t>
            </a:r>
            <a:endParaRPr/>
          </a:p>
          <a:p>
            <a:pPr indent="-137159" lvl="1" marL="740664" rtl="0" algn="l">
              <a:spcBef>
                <a:spcPts val="520"/>
              </a:spcBef>
              <a:spcAft>
                <a:spcPts val="0"/>
              </a:spcAft>
              <a:buSzPts val="234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2"/>
          <p:cNvSpPr txBox="1"/>
          <p:nvPr>
            <p:ph type="title"/>
          </p:nvPr>
        </p:nvSpPr>
        <p:spPr>
          <a:xfrm>
            <a:off x="395536" y="512064"/>
            <a:ext cx="8712968"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Exemplo de Sistemas Distribuídos</a:t>
            </a:r>
            <a:endParaRPr/>
          </a:p>
        </p:txBody>
      </p:sp>
      <p:sp>
        <p:nvSpPr>
          <p:cNvPr id="277" name="Google Shape;277;p22"/>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161925" lvl="0" marL="411480" rtl="0" algn="l">
              <a:spcBef>
                <a:spcPts val="0"/>
              </a:spcBef>
              <a:spcAft>
                <a:spcPts val="0"/>
              </a:spcAft>
              <a:buSzPts val="2850"/>
              <a:buNone/>
            </a:pPr>
            <a:r>
              <a:t/>
            </a:r>
            <a:endParaRPr/>
          </a:p>
          <a:p>
            <a:pPr indent="-342900" lvl="0" marL="411480" rtl="0" algn="l">
              <a:spcBef>
                <a:spcPts val="700"/>
              </a:spcBef>
              <a:spcAft>
                <a:spcPts val="0"/>
              </a:spcAft>
              <a:buSzPts val="2850"/>
              <a:buChar char="▪"/>
            </a:pPr>
            <a:r>
              <a:rPr b="1" lang="pt-PT"/>
              <a:t>Middleware</a:t>
            </a:r>
            <a:endParaRPr b="1"/>
          </a:p>
          <a:p>
            <a:pPr indent="-285750" lvl="1" marL="740664" rtl="0" algn="just">
              <a:spcBef>
                <a:spcPts val="520"/>
              </a:spcBef>
              <a:spcAft>
                <a:spcPts val="0"/>
              </a:spcAft>
              <a:buSzPts val="2340"/>
              <a:buChar char="🢭"/>
            </a:pPr>
            <a:r>
              <a:rPr i="1" lang="pt-PT"/>
              <a:t>“O middleware é capaz de oferecer suporte a ambientes de aplicação que funcionam de maneira estável e consistente em uma plataforma altamente distribuída.”</a:t>
            </a:r>
            <a:endParaRPr/>
          </a:p>
          <a:p>
            <a:pPr indent="0" lvl="1" marL="454914" rtl="0" algn="r">
              <a:spcBef>
                <a:spcPts val="360"/>
              </a:spcBef>
              <a:spcAft>
                <a:spcPts val="0"/>
              </a:spcAft>
              <a:buSzPts val="1620"/>
              <a:buNone/>
            </a:pPr>
            <a:r>
              <a:rPr i="1" lang="pt-PT" sz="1800"/>
              <a:t>redhat.com</a:t>
            </a:r>
            <a:endParaRPr/>
          </a:p>
          <a:p>
            <a:pPr indent="-137159" lvl="1" marL="740664" rtl="0" algn="l">
              <a:spcBef>
                <a:spcPts val="520"/>
              </a:spcBef>
              <a:spcAft>
                <a:spcPts val="0"/>
              </a:spcAft>
              <a:buSzPts val="234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3"/>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O que são Sistemas Distribuídos</a:t>
            </a:r>
            <a:endParaRPr/>
          </a:p>
        </p:txBody>
      </p:sp>
      <p:sp>
        <p:nvSpPr>
          <p:cNvPr id="283" name="Google Shape;283;p23"/>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850"/>
              <a:buChar char="▪"/>
            </a:pPr>
            <a:r>
              <a:rPr lang="pt-PT"/>
              <a:t>Software: Coleção de processos de threads que se encontram </a:t>
            </a:r>
            <a:r>
              <a:rPr lang="pt-PT"/>
              <a:t>distribuídos</a:t>
            </a:r>
            <a:r>
              <a:rPr lang="pt-PT"/>
              <a:t> em diferentes dispositivos que estão ligados pela rede.</a:t>
            </a:r>
            <a:endParaRPr/>
          </a:p>
          <a:p>
            <a:pPr indent="-161925" lvl="0" marL="411480" rtl="0" algn="l">
              <a:spcBef>
                <a:spcPts val="700"/>
              </a:spcBef>
              <a:spcAft>
                <a:spcPts val="0"/>
              </a:spcAft>
              <a:buSzPts val="2850"/>
              <a:buNone/>
            </a:pPr>
            <a:r>
              <a:t/>
            </a:r>
            <a:endParaRPr/>
          </a:p>
          <a:p>
            <a:pPr indent="-342900" lvl="0" marL="411480" rtl="0" algn="l">
              <a:spcBef>
                <a:spcPts val="700"/>
              </a:spcBef>
              <a:spcAft>
                <a:spcPts val="0"/>
              </a:spcAft>
              <a:buSzPts val="2850"/>
              <a:buChar char="▪"/>
            </a:pPr>
            <a:r>
              <a:rPr lang="pt-PT"/>
              <a:t>Hardware: É uma coleção de computadores independentes que aparenta ser um único sistema.</a:t>
            </a:r>
            <a:endParaRPr/>
          </a:p>
          <a:p>
            <a:pPr indent="0" lvl="0" marL="68580" rtl="0" algn="r">
              <a:spcBef>
                <a:spcPts val="700"/>
              </a:spcBef>
              <a:spcAft>
                <a:spcPts val="0"/>
              </a:spcAft>
              <a:buSzPts val="1710"/>
              <a:buNone/>
            </a:pPr>
            <a:r>
              <a:t/>
            </a:r>
            <a:endParaRPr sz="1800"/>
          </a:p>
          <a:p>
            <a:pPr indent="0" lvl="0" marL="68580" rtl="0" algn="r">
              <a:spcBef>
                <a:spcPts val="700"/>
              </a:spcBef>
              <a:spcAft>
                <a:spcPts val="0"/>
              </a:spcAft>
              <a:buSzPts val="1710"/>
              <a:buNone/>
            </a:pPr>
            <a:r>
              <a:t/>
            </a:r>
            <a:endParaRPr sz="1800"/>
          </a:p>
          <a:p>
            <a:pPr indent="0" lvl="0" marL="68580" rtl="0" algn="r">
              <a:spcBef>
                <a:spcPts val="700"/>
              </a:spcBef>
              <a:spcAft>
                <a:spcPts val="0"/>
              </a:spcAft>
              <a:buSzPts val="1710"/>
              <a:buNone/>
            </a:pPr>
            <a:r>
              <a:rPr lang="pt-PT" sz="1800"/>
              <a:t>Andrew Tanenbaum</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4"/>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O que são Sistemas Distribuídos</a:t>
            </a:r>
            <a:endParaRPr/>
          </a:p>
        </p:txBody>
      </p:sp>
      <p:sp>
        <p:nvSpPr>
          <p:cNvPr id="289" name="Google Shape;289;p24"/>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just">
              <a:spcBef>
                <a:spcPts val="0"/>
              </a:spcBef>
              <a:spcAft>
                <a:spcPts val="0"/>
              </a:spcAft>
              <a:buSzPts val="2850"/>
              <a:buChar char="▪"/>
            </a:pPr>
            <a:r>
              <a:rPr i="1" lang="pt-PT"/>
              <a:t>“É um sistema em que componentes de hardware e software localizados em diferentes computadores interconectados se comunicam e coordenam suas ações trocando mensagens.”</a:t>
            </a:r>
            <a:endParaRPr/>
          </a:p>
          <a:p>
            <a:pPr indent="0" lvl="0" marL="68580" rtl="0" algn="r">
              <a:spcBef>
                <a:spcPts val="700"/>
              </a:spcBef>
              <a:spcAft>
                <a:spcPts val="0"/>
              </a:spcAft>
              <a:buSzPts val="1710"/>
              <a:buNone/>
            </a:pPr>
            <a:r>
              <a:rPr lang="pt-PT" sz="1800"/>
              <a:t>George Coulorius</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5"/>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O que são Sistemas Distribuídos</a:t>
            </a:r>
            <a:endParaRPr/>
          </a:p>
        </p:txBody>
      </p:sp>
      <p:sp>
        <p:nvSpPr>
          <p:cNvPr id="295" name="Google Shape;295;p25"/>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850"/>
              <a:buChar char="▪"/>
            </a:pPr>
            <a:r>
              <a:rPr b="1" lang="pt-PT"/>
              <a:t>Software: </a:t>
            </a:r>
            <a:r>
              <a:rPr lang="pt-PT"/>
              <a:t>Coleção de processos de threads que se encontram </a:t>
            </a:r>
            <a:r>
              <a:rPr lang="pt-PT"/>
              <a:t>distribuídos</a:t>
            </a:r>
            <a:r>
              <a:rPr lang="pt-PT"/>
              <a:t> em diferentes dispositivos que estão ligados pela rede.</a:t>
            </a:r>
            <a:endParaRPr/>
          </a:p>
          <a:p>
            <a:pPr indent="-161925" lvl="0" marL="411480" rtl="0" algn="l">
              <a:spcBef>
                <a:spcPts val="700"/>
              </a:spcBef>
              <a:spcAft>
                <a:spcPts val="0"/>
              </a:spcAft>
              <a:buSzPts val="2850"/>
              <a:buNone/>
            </a:pPr>
            <a:r>
              <a:t/>
            </a:r>
            <a:endParaRPr/>
          </a:p>
          <a:p>
            <a:pPr indent="-342900" lvl="0" marL="411480" rtl="0" algn="l">
              <a:spcBef>
                <a:spcPts val="700"/>
              </a:spcBef>
              <a:spcAft>
                <a:spcPts val="0"/>
              </a:spcAft>
              <a:buSzPts val="2850"/>
              <a:buChar char="▪"/>
            </a:pPr>
            <a:r>
              <a:rPr b="1" lang="pt-PT"/>
              <a:t>Hardware: </a:t>
            </a:r>
            <a:r>
              <a:rPr lang="pt-PT"/>
              <a:t>É uma coleção de computadores independentes que aparenta ser um único sistema.</a:t>
            </a:r>
            <a:endParaRPr/>
          </a:p>
          <a:p>
            <a:pPr indent="0" lvl="0" marL="68580" rtl="0" algn="r">
              <a:spcBef>
                <a:spcPts val="700"/>
              </a:spcBef>
              <a:spcAft>
                <a:spcPts val="0"/>
              </a:spcAft>
              <a:buSzPts val="1710"/>
              <a:buNone/>
            </a:pPr>
            <a:r>
              <a:rPr lang="pt-PT" sz="1800"/>
              <a:t>Jó Ueyama</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6"/>
          <p:cNvSpPr txBox="1"/>
          <p:nvPr>
            <p:ph type="title"/>
          </p:nvPr>
        </p:nvSpPr>
        <p:spPr>
          <a:xfrm>
            <a:off x="378376" y="1988840"/>
            <a:ext cx="8748464" cy="252028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1EDFF"/>
              </a:buClr>
              <a:buSzPts val="4800"/>
              <a:buFont typeface="Consolas"/>
              <a:buNone/>
            </a:pPr>
            <a:r>
              <a:rPr lang="pt-PT" sz="4800"/>
              <a:t>Sistemas Distribuídos</a:t>
            </a:r>
            <a:br>
              <a:rPr lang="pt-PT" sz="4800"/>
            </a:br>
            <a:r>
              <a:rPr lang="pt-PT" sz="4800"/>
              <a:t>VS</a:t>
            </a:r>
            <a:br>
              <a:rPr lang="pt-PT" sz="4800"/>
            </a:br>
            <a:r>
              <a:rPr lang="pt-PT" sz="4800"/>
              <a:t>Computação Paralela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7"/>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Computação Paralela</a:t>
            </a:r>
            <a:endParaRPr/>
          </a:p>
        </p:txBody>
      </p:sp>
      <p:sp>
        <p:nvSpPr>
          <p:cNvPr id="306" name="Google Shape;306;p27"/>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lnSpcReduction="10000"/>
          </a:bodyPr>
          <a:lstStyle/>
          <a:p>
            <a:pPr indent="-342900" lvl="0" marL="411480" rtl="0" algn="l">
              <a:spcBef>
                <a:spcPts val="0"/>
              </a:spcBef>
              <a:spcAft>
                <a:spcPts val="0"/>
              </a:spcAft>
              <a:buSzPts val="2850"/>
              <a:buChar char="▪"/>
            </a:pPr>
            <a:r>
              <a:rPr b="1" lang="pt-PT"/>
              <a:t>Sistemas fortemente acoplados:</a:t>
            </a:r>
            <a:endParaRPr/>
          </a:p>
          <a:p>
            <a:pPr indent="0" lvl="0" marL="68580" rtl="0" algn="just">
              <a:spcBef>
                <a:spcPts val="700"/>
              </a:spcBef>
              <a:spcAft>
                <a:spcPts val="0"/>
              </a:spcAft>
              <a:buSzPts val="2850"/>
              <a:buNone/>
            </a:pPr>
            <a:r>
              <a:rPr i="1" lang="pt-PT"/>
              <a:t>“Nos sistemas fortemente existem mais de um processador, onde eles compartilham apenas uma memória e um Sistema Operacional que gerencia os dispositivos de E/S. Quando os processadores são iguais podemos </a:t>
            </a:r>
            <a:r>
              <a:rPr i="1" lang="pt-PT"/>
              <a:t>chamá-lo</a:t>
            </a:r>
            <a:r>
              <a:rPr i="1" lang="pt-PT"/>
              <a:t> de sistema simétrico, mas quando são processadores diferentes chamamos de assimétrico.”</a:t>
            </a:r>
            <a:endParaRPr i="1"/>
          </a:p>
          <a:p>
            <a:pPr indent="0" lvl="0" marL="68580" rtl="0" algn="r">
              <a:spcBef>
                <a:spcPts val="700"/>
              </a:spcBef>
              <a:spcAft>
                <a:spcPts val="0"/>
              </a:spcAft>
              <a:buSzPts val="1710"/>
              <a:buNone/>
            </a:pPr>
            <a:r>
              <a:rPr lang="pt-PT" sz="1800"/>
              <a:t>getstecnologia.wordpress.com</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8"/>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Sistema Distribuído</a:t>
            </a:r>
            <a:endParaRPr/>
          </a:p>
        </p:txBody>
      </p:sp>
      <p:sp>
        <p:nvSpPr>
          <p:cNvPr id="312" name="Google Shape;312;p28"/>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850"/>
              <a:buChar char="▪"/>
            </a:pPr>
            <a:r>
              <a:rPr b="1" lang="pt-PT"/>
              <a:t>Sistemas fracamente acoplados</a:t>
            </a:r>
            <a:endParaRPr/>
          </a:p>
          <a:p>
            <a:pPr indent="0" lvl="0" marL="68580" rtl="0" algn="just">
              <a:spcBef>
                <a:spcPts val="700"/>
              </a:spcBef>
              <a:spcAft>
                <a:spcPts val="0"/>
              </a:spcAft>
              <a:buSzPts val="2850"/>
              <a:buNone/>
            </a:pPr>
            <a:r>
              <a:rPr i="1" lang="pt-PT"/>
              <a:t>“Diferente do sistema fortemente acoplado esse sistema pode possui até mais de dois sistemas interligados, seus processadores estão em arquiteturas diferentes interligados pela rede, cada processador permite que máquinas diferentes gerenciem seus recursos.”</a:t>
            </a:r>
            <a:endParaRPr i="1"/>
          </a:p>
          <a:p>
            <a:pPr indent="0" lvl="0" marL="68580" rtl="0" algn="r">
              <a:spcBef>
                <a:spcPts val="700"/>
              </a:spcBef>
              <a:spcAft>
                <a:spcPts val="0"/>
              </a:spcAft>
              <a:buSzPts val="1710"/>
              <a:buNone/>
            </a:pPr>
            <a:r>
              <a:rPr lang="pt-PT" sz="1800"/>
              <a:t>getstecnologia.wordpress.com</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9"/>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Sistema Distribuído</a:t>
            </a:r>
            <a:endParaRPr/>
          </a:p>
        </p:txBody>
      </p:sp>
      <p:sp>
        <p:nvSpPr>
          <p:cNvPr id="318" name="Google Shape;318;p29"/>
          <p:cNvSpPr txBox="1"/>
          <p:nvPr>
            <p:ph idx="1" type="body"/>
          </p:nvPr>
        </p:nvSpPr>
        <p:spPr>
          <a:xfrm>
            <a:off x="914400" y="1783560"/>
            <a:ext cx="7772400" cy="5029816"/>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850"/>
              <a:buChar char="▪"/>
            </a:pPr>
            <a:r>
              <a:rPr lang="pt-PT"/>
              <a:t>Heterogeneidade </a:t>
            </a:r>
            <a:endParaRPr/>
          </a:p>
          <a:p>
            <a:pPr indent="-342900" lvl="0" marL="411480" rtl="0" algn="l">
              <a:spcBef>
                <a:spcPts val="700"/>
              </a:spcBef>
              <a:spcAft>
                <a:spcPts val="0"/>
              </a:spcAft>
              <a:buSzPts val="2850"/>
              <a:buChar char="▪"/>
            </a:pPr>
            <a:r>
              <a:rPr lang="pt-PT"/>
              <a:t>Sistemas Abertos </a:t>
            </a:r>
            <a:endParaRPr/>
          </a:p>
          <a:p>
            <a:pPr indent="-342900" lvl="0" marL="411480" rtl="0" algn="l">
              <a:spcBef>
                <a:spcPts val="700"/>
              </a:spcBef>
              <a:spcAft>
                <a:spcPts val="0"/>
              </a:spcAft>
              <a:buSzPts val="2850"/>
              <a:buChar char="▪"/>
            </a:pPr>
            <a:r>
              <a:rPr lang="pt-PT"/>
              <a:t>Segurança </a:t>
            </a:r>
            <a:endParaRPr/>
          </a:p>
          <a:p>
            <a:pPr indent="-342900" lvl="0" marL="411480" rtl="0" algn="l">
              <a:spcBef>
                <a:spcPts val="700"/>
              </a:spcBef>
              <a:spcAft>
                <a:spcPts val="0"/>
              </a:spcAft>
              <a:buSzPts val="2850"/>
              <a:buChar char="▪"/>
            </a:pPr>
            <a:r>
              <a:rPr lang="pt-PT"/>
              <a:t>Escalabilidade </a:t>
            </a:r>
            <a:endParaRPr/>
          </a:p>
          <a:p>
            <a:pPr indent="-342900" lvl="0" marL="411480" rtl="0" algn="l">
              <a:spcBef>
                <a:spcPts val="700"/>
              </a:spcBef>
              <a:spcAft>
                <a:spcPts val="0"/>
              </a:spcAft>
              <a:buSzPts val="2850"/>
              <a:buChar char="▪"/>
            </a:pPr>
            <a:r>
              <a:rPr lang="pt-PT"/>
              <a:t>Tratamentos de falhas </a:t>
            </a:r>
            <a:endParaRPr/>
          </a:p>
          <a:p>
            <a:pPr indent="-342900" lvl="0" marL="411480" rtl="0" algn="l">
              <a:spcBef>
                <a:spcPts val="700"/>
              </a:spcBef>
              <a:spcAft>
                <a:spcPts val="0"/>
              </a:spcAft>
              <a:buSzPts val="2850"/>
              <a:buChar char="▪"/>
            </a:pPr>
            <a:r>
              <a:rPr lang="pt-PT"/>
              <a:t>Concorrência </a:t>
            </a:r>
            <a:endParaRPr/>
          </a:p>
          <a:p>
            <a:pPr indent="-342900" lvl="0" marL="411480" rtl="0" algn="l">
              <a:spcBef>
                <a:spcPts val="700"/>
              </a:spcBef>
              <a:spcAft>
                <a:spcPts val="0"/>
              </a:spcAft>
              <a:buSzPts val="2850"/>
              <a:buChar char="▪"/>
            </a:pPr>
            <a:r>
              <a:rPr lang="pt-PT"/>
              <a:t>Transparência</a:t>
            </a:r>
            <a:endParaRPr/>
          </a:p>
          <a:p>
            <a:pPr indent="0" lvl="0" marL="68580" rtl="0" algn="r">
              <a:spcBef>
                <a:spcPts val="700"/>
              </a:spcBef>
              <a:spcAft>
                <a:spcPts val="0"/>
              </a:spcAft>
              <a:buSzPts val="1140"/>
              <a:buNone/>
            </a:pPr>
            <a:r>
              <a:rPr lang="pt-PT" sz="1200"/>
              <a:t>Anderson Rodrigues de Almeida</a:t>
            </a:r>
            <a:endParaRPr/>
          </a:p>
          <a:p>
            <a:pPr indent="0" lvl="0" marL="68580" rtl="0" algn="l">
              <a:spcBef>
                <a:spcPts val="700"/>
              </a:spcBef>
              <a:spcAft>
                <a:spcPts val="0"/>
              </a:spcAft>
              <a:buSzPts val="285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Ementa</a:t>
            </a:r>
            <a:endParaRPr/>
          </a:p>
        </p:txBody>
      </p:sp>
      <p:sp>
        <p:nvSpPr>
          <p:cNvPr id="160" name="Google Shape;160;p3"/>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850"/>
              <a:buChar char="▪"/>
            </a:pPr>
            <a:r>
              <a:rPr lang="pt-PT"/>
              <a:t>Conceitos e fundamentos de sistemas distribuídos. </a:t>
            </a:r>
            <a:endParaRPr/>
          </a:p>
          <a:p>
            <a:pPr indent="-342900" lvl="0" marL="411480" rtl="0" algn="l">
              <a:spcBef>
                <a:spcPts val="700"/>
              </a:spcBef>
              <a:spcAft>
                <a:spcPts val="0"/>
              </a:spcAft>
              <a:buSzPts val="2850"/>
              <a:buChar char="▪"/>
            </a:pPr>
            <a:r>
              <a:rPr lang="pt-PT"/>
              <a:t>Arquiteturas e modelos fundamentais de sistemas distribuídos. </a:t>
            </a:r>
            <a:endParaRPr/>
          </a:p>
          <a:p>
            <a:pPr indent="-342900" lvl="0" marL="411480" rtl="0" algn="l">
              <a:spcBef>
                <a:spcPts val="700"/>
              </a:spcBef>
              <a:spcAft>
                <a:spcPts val="0"/>
              </a:spcAft>
              <a:buSzPts val="2850"/>
              <a:buChar char="▪"/>
            </a:pPr>
            <a:r>
              <a:rPr lang="pt-PT"/>
              <a:t>Comunicação entre processos remotos. Objetos distribuídos e invocação remota. </a:t>
            </a:r>
            <a:endParaRPr/>
          </a:p>
          <a:p>
            <a:pPr indent="-342900" lvl="0" marL="411480" rtl="0" algn="l">
              <a:spcBef>
                <a:spcPts val="700"/>
              </a:spcBef>
              <a:spcAft>
                <a:spcPts val="0"/>
              </a:spcAft>
              <a:buSzPts val="2850"/>
              <a:buChar char="▪"/>
            </a:pPr>
            <a:r>
              <a:rPr lang="pt-PT"/>
              <a:t>Middleware para aplicações distribuídas.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0"/>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Heterogeneidade</a:t>
            </a:r>
            <a:endParaRPr/>
          </a:p>
        </p:txBody>
      </p:sp>
      <p:sp>
        <p:nvSpPr>
          <p:cNvPr id="324" name="Google Shape;324;p30"/>
          <p:cNvSpPr txBox="1"/>
          <p:nvPr>
            <p:ph idx="1" type="body"/>
          </p:nvPr>
        </p:nvSpPr>
        <p:spPr>
          <a:xfrm>
            <a:off x="395536" y="1783560"/>
            <a:ext cx="8424936" cy="5029816"/>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850"/>
              <a:buChar char="▪"/>
            </a:pPr>
            <a:r>
              <a:rPr lang="pt-PT"/>
              <a:t>A internet permite aos usuários acessarem serviços e executarem aplicativos  por meio de um conjunto heterogêneo de computadores e redes. A heterogeneidade se aplica aos seguintes aspectos:</a:t>
            </a:r>
            <a:endParaRPr/>
          </a:p>
          <a:p>
            <a:pPr indent="-285750" lvl="1" marL="740664" rtl="0" algn="l">
              <a:spcBef>
                <a:spcPts val="520"/>
              </a:spcBef>
              <a:spcAft>
                <a:spcPts val="0"/>
              </a:spcAft>
              <a:buSzPts val="2340"/>
              <a:buChar char="🢭"/>
            </a:pPr>
            <a:r>
              <a:rPr lang="pt-PT"/>
              <a:t>redes;</a:t>
            </a:r>
            <a:endParaRPr/>
          </a:p>
          <a:p>
            <a:pPr indent="-285750" lvl="1" marL="740664" rtl="0" algn="l">
              <a:spcBef>
                <a:spcPts val="520"/>
              </a:spcBef>
              <a:spcAft>
                <a:spcPts val="0"/>
              </a:spcAft>
              <a:buSzPts val="2340"/>
              <a:buChar char="🢭"/>
            </a:pPr>
            <a:r>
              <a:rPr lang="pt-PT"/>
              <a:t>hardware de computador;</a:t>
            </a:r>
            <a:endParaRPr/>
          </a:p>
          <a:p>
            <a:pPr indent="-285750" lvl="1" marL="740664" rtl="0" algn="l">
              <a:spcBef>
                <a:spcPts val="520"/>
              </a:spcBef>
              <a:spcAft>
                <a:spcPts val="0"/>
              </a:spcAft>
              <a:buSzPts val="2340"/>
              <a:buChar char="🢭"/>
            </a:pPr>
            <a:r>
              <a:rPr lang="pt-PT"/>
              <a:t>sistemas operacionais;</a:t>
            </a:r>
            <a:endParaRPr/>
          </a:p>
          <a:p>
            <a:pPr indent="-285750" lvl="1" marL="740664" rtl="0" algn="l">
              <a:spcBef>
                <a:spcPts val="520"/>
              </a:spcBef>
              <a:spcAft>
                <a:spcPts val="0"/>
              </a:spcAft>
              <a:buSzPts val="2340"/>
              <a:buChar char="🢭"/>
            </a:pPr>
            <a:r>
              <a:rPr lang="pt-PT"/>
              <a:t>linguagens de programação;</a:t>
            </a:r>
            <a:endParaRPr/>
          </a:p>
          <a:p>
            <a:pPr indent="-285750" lvl="1" marL="740664" rtl="0" algn="l">
              <a:spcBef>
                <a:spcPts val="520"/>
              </a:spcBef>
              <a:spcAft>
                <a:spcPts val="0"/>
              </a:spcAft>
              <a:buSzPts val="2340"/>
              <a:buChar char="🢭"/>
            </a:pPr>
            <a:r>
              <a:rPr lang="pt-PT"/>
              <a:t>implementação de diferentes desenvolvedores;</a:t>
            </a:r>
            <a:endParaRPr/>
          </a:p>
          <a:p>
            <a:pPr indent="0" lvl="0" marL="68580" rtl="0" algn="r">
              <a:spcBef>
                <a:spcPts val="700"/>
              </a:spcBef>
              <a:spcAft>
                <a:spcPts val="0"/>
              </a:spcAft>
              <a:buSzPts val="1140"/>
              <a:buNone/>
            </a:pPr>
            <a:r>
              <a:rPr lang="pt-PT" sz="1200"/>
              <a:t>Anderson Rodrigues de Almeida</a:t>
            </a:r>
            <a:endParaRPr/>
          </a:p>
          <a:p>
            <a:pPr indent="0" lvl="0" marL="68580" rtl="0" algn="l">
              <a:spcBef>
                <a:spcPts val="700"/>
              </a:spcBef>
              <a:spcAft>
                <a:spcPts val="0"/>
              </a:spcAft>
              <a:buSzPts val="285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1"/>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b="1" lang="pt-PT"/>
              <a:t>Sistemas Abertos</a:t>
            </a:r>
            <a:r>
              <a:rPr lang="pt-PT"/>
              <a:t>	</a:t>
            </a:r>
            <a:endParaRPr/>
          </a:p>
        </p:txBody>
      </p:sp>
      <p:sp>
        <p:nvSpPr>
          <p:cNvPr id="330" name="Google Shape;330;p31"/>
          <p:cNvSpPr txBox="1"/>
          <p:nvPr>
            <p:ph idx="1" type="body"/>
          </p:nvPr>
        </p:nvSpPr>
        <p:spPr>
          <a:xfrm>
            <a:off x="395536" y="1783560"/>
            <a:ext cx="8424936" cy="5029816"/>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850"/>
              <a:buChar char="▪"/>
            </a:pPr>
            <a:r>
              <a:rPr lang="pt-PT"/>
              <a:t>Diz-se que um Sistema computacional é aberto quando ele pode ser estendido e reimplementado de várias maneiras. </a:t>
            </a:r>
            <a:endParaRPr/>
          </a:p>
          <a:p>
            <a:pPr indent="-342900" lvl="0" marL="411480" rtl="0" algn="l">
              <a:spcBef>
                <a:spcPts val="700"/>
              </a:spcBef>
              <a:spcAft>
                <a:spcPts val="0"/>
              </a:spcAft>
              <a:buSzPts val="2850"/>
              <a:buChar char="▪"/>
            </a:pPr>
            <a:r>
              <a:rPr lang="pt-PT"/>
              <a:t>O fato de um sistema distribuído ser ou não um sistema aberto é determinado principalmente pelo grau com que novos serviços podem ser adicionados e disponibilizados para uso por uma variedade de programas clientes.</a:t>
            </a:r>
            <a:endParaRPr/>
          </a:p>
          <a:p>
            <a:pPr indent="0" lvl="0" marL="68580" rtl="0" algn="r">
              <a:spcBef>
                <a:spcPts val="700"/>
              </a:spcBef>
              <a:spcAft>
                <a:spcPts val="0"/>
              </a:spcAft>
              <a:buSzPts val="1140"/>
              <a:buNone/>
            </a:pPr>
            <a:r>
              <a:t/>
            </a:r>
            <a:endParaRPr sz="1200"/>
          </a:p>
          <a:p>
            <a:pPr indent="0" lvl="0" marL="68580" rtl="0" algn="r">
              <a:spcBef>
                <a:spcPts val="700"/>
              </a:spcBef>
              <a:spcAft>
                <a:spcPts val="0"/>
              </a:spcAft>
              <a:buSzPts val="1140"/>
              <a:buNone/>
            </a:pPr>
            <a:r>
              <a:t/>
            </a:r>
            <a:endParaRPr sz="1200"/>
          </a:p>
          <a:p>
            <a:pPr indent="0" lvl="0" marL="68580" rtl="0" algn="r">
              <a:spcBef>
                <a:spcPts val="700"/>
              </a:spcBef>
              <a:spcAft>
                <a:spcPts val="0"/>
              </a:spcAft>
              <a:buSzPts val="1140"/>
              <a:buNone/>
            </a:pPr>
            <a:r>
              <a:t/>
            </a:r>
            <a:endParaRPr sz="1200"/>
          </a:p>
          <a:p>
            <a:pPr indent="0" lvl="0" marL="68580" rtl="0" algn="r">
              <a:spcBef>
                <a:spcPts val="700"/>
              </a:spcBef>
              <a:spcAft>
                <a:spcPts val="0"/>
              </a:spcAft>
              <a:buSzPts val="1140"/>
              <a:buNone/>
            </a:pPr>
            <a:r>
              <a:rPr lang="pt-PT" sz="1200"/>
              <a:t>Anderson Rodrigues de Almeida</a:t>
            </a:r>
            <a:endParaRPr/>
          </a:p>
          <a:p>
            <a:pPr indent="0" lvl="0" marL="68580" rtl="0" algn="l">
              <a:spcBef>
                <a:spcPts val="700"/>
              </a:spcBef>
              <a:spcAft>
                <a:spcPts val="0"/>
              </a:spcAft>
              <a:buSzPts val="285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2"/>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b="1" lang="pt-PT"/>
              <a:t>Sistemas Abertos</a:t>
            </a:r>
            <a:r>
              <a:rPr lang="pt-PT"/>
              <a:t>	</a:t>
            </a:r>
            <a:endParaRPr/>
          </a:p>
        </p:txBody>
      </p:sp>
      <p:sp>
        <p:nvSpPr>
          <p:cNvPr id="336" name="Google Shape;336;p32"/>
          <p:cNvSpPr txBox="1"/>
          <p:nvPr>
            <p:ph idx="1" type="body"/>
          </p:nvPr>
        </p:nvSpPr>
        <p:spPr>
          <a:xfrm>
            <a:off x="395536" y="1783560"/>
            <a:ext cx="8424936" cy="5029816"/>
          </a:xfrm>
          <a:prstGeom prst="rect">
            <a:avLst/>
          </a:prstGeom>
          <a:noFill/>
          <a:ln>
            <a:noFill/>
          </a:ln>
        </p:spPr>
        <p:txBody>
          <a:bodyPr anchorCtr="0" anchor="t" bIns="45700" lIns="91425" spcFirstLastPara="1" rIns="91425" wrap="square" tIns="45700">
            <a:normAutofit/>
          </a:bodyPr>
          <a:lstStyle/>
          <a:p>
            <a:pPr indent="-342900" lvl="0" marL="411480" rtl="0" algn="just">
              <a:spcBef>
                <a:spcPts val="0"/>
              </a:spcBef>
              <a:spcAft>
                <a:spcPts val="0"/>
              </a:spcAft>
              <a:buSzPts val="2280"/>
              <a:buChar char="▪"/>
            </a:pPr>
            <a:r>
              <a:rPr lang="pt-PT" sz="2400"/>
              <a:t>Os sistemas abertos são caracterizados pelo fato de suas principais interfaces serem publicadas.</a:t>
            </a:r>
            <a:endParaRPr/>
          </a:p>
          <a:p>
            <a:pPr indent="-342900" lvl="0" marL="411480" rtl="0" algn="just">
              <a:spcBef>
                <a:spcPts val="700"/>
              </a:spcBef>
              <a:spcAft>
                <a:spcPts val="0"/>
              </a:spcAft>
              <a:buSzPts val="2280"/>
              <a:buChar char="▪"/>
            </a:pPr>
            <a:r>
              <a:rPr lang="pt-PT" sz="2400"/>
              <a:t>Os sistemas distribuídos abertos são baseados na estipulação de um mecanismo de comunicação uniforme e em interfaces publicadas para acesso aos recursos compartilhados.</a:t>
            </a:r>
            <a:endParaRPr/>
          </a:p>
          <a:p>
            <a:pPr indent="-342900" lvl="0" marL="411480" rtl="0" algn="just">
              <a:spcBef>
                <a:spcPts val="700"/>
              </a:spcBef>
              <a:spcAft>
                <a:spcPts val="0"/>
              </a:spcAft>
              <a:buSzPts val="2280"/>
              <a:buChar char="▪"/>
            </a:pPr>
            <a:r>
              <a:rPr lang="pt-PT" sz="2400"/>
              <a:t>Os sistemas distribuídos abertos podem ser construídos a partir de hardware e software heterogêneo, possivelmente de diferentes fornecedores. Para que um sistema funcione corretamente a compatibilidade de cada componente com o padrão publicado deve ser cuidadosamente testada e verificada.</a:t>
            </a:r>
            <a:endParaRPr/>
          </a:p>
          <a:p>
            <a:pPr indent="0" lvl="0" marL="68580" rtl="0" algn="r">
              <a:spcBef>
                <a:spcPts val="700"/>
              </a:spcBef>
              <a:spcAft>
                <a:spcPts val="0"/>
              </a:spcAft>
              <a:buSzPts val="1140"/>
              <a:buNone/>
            </a:pPr>
            <a:r>
              <a:rPr lang="pt-PT" sz="1200"/>
              <a:t>Anderson Rodrigues de Almeida</a:t>
            </a:r>
            <a:endParaRPr/>
          </a:p>
          <a:p>
            <a:pPr indent="0" lvl="0" marL="68580" rtl="0" algn="l">
              <a:spcBef>
                <a:spcPts val="700"/>
              </a:spcBef>
              <a:spcAft>
                <a:spcPts val="0"/>
              </a:spcAft>
              <a:buSzPts val="285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3"/>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b="1" lang="pt-PT"/>
              <a:t>Segurança</a:t>
            </a:r>
            <a:br>
              <a:rPr lang="pt-PT"/>
            </a:br>
            <a:r>
              <a:rPr lang="pt-PT"/>
              <a:t>	</a:t>
            </a:r>
            <a:endParaRPr/>
          </a:p>
        </p:txBody>
      </p:sp>
      <p:sp>
        <p:nvSpPr>
          <p:cNvPr id="342" name="Google Shape;342;p33"/>
          <p:cNvSpPr txBox="1"/>
          <p:nvPr>
            <p:ph idx="1" type="body"/>
          </p:nvPr>
        </p:nvSpPr>
        <p:spPr>
          <a:xfrm>
            <a:off x="395536" y="1783560"/>
            <a:ext cx="8424936" cy="5029816"/>
          </a:xfrm>
          <a:prstGeom prst="rect">
            <a:avLst/>
          </a:prstGeom>
          <a:noFill/>
          <a:ln>
            <a:noFill/>
          </a:ln>
        </p:spPr>
        <p:txBody>
          <a:bodyPr anchorCtr="0" anchor="t" bIns="45700" lIns="91425" spcFirstLastPara="1" rIns="91425" wrap="square" tIns="45700">
            <a:normAutofit fontScale="92500"/>
          </a:bodyPr>
          <a:lstStyle/>
          <a:p>
            <a:pPr indent="-342900" lvl="0" marL="411480" rtl="0" algn="just">
              <a:spcBef>
                <a:spcPts val="0"/>
              </a:spcBef>
              <a:spcAft>
                <a:spcPts val="0"/>
              </a:spcAft>
              <a:buSzPct val="95000"/>
              <a:buChar char="▪"/>
            </a:pPr>
            <a:r>
              <a:rPr lang="pt-PT" sz="2800"/>
              <a:t>Muitos recursos de informação que se tornam disponíveis e são mantidos em sistemas distribuídos têm um alto valor intrínseco para seus usuários. Portanto, sua segurança é de considerável importância. </a:t>
            </a:r>
            <a:endParaRPr/>
          </a:p>
          <a:p>
            <a:pPr indent="-342900" lvl="0" marL="411480" rtl="0" algn="just">
              <a:spcBef>
                <a:spcPts val="700"/>
              </a:spcBef>
              <a:spcAft>
                <a:spcPts val="0"/>
              </a:spcAft>
              <a:buSzPct val="95000"/>
              <a:buChar char="▪"/>
            </a:pPr>
            <a:r>
              <a:rPr lang="pt-PT" sz="2800"/>
              <a:t>A segurança de recursos de informação tem três componentes: confidencialidade (proteção contra exposição para pessoas não autorizadas), integridade (proteção contra alteração ou dano) e disponibilidade (proteção contra interferência com os meios de acesso aos recursos).</a:t>
            </a:r>
            <a:endParaRPr/>
          </a:p>
          <a:p>
            <a:pPr indent="-197818" lvl="0" marL="411480" rtl="0" algn="just">
              <a:spcBef>
                <a:spcPts val="700"/>
              </a:spcBef>
              <a:spcAft>
                <a:spcPts val="0"/>
              </a:spcAft>
              <a:buSzPct val="95000"/>
              <a:buNone/>
            </a:pPr>
            <a:r>
              <a:t/>
            </a:r>
            <a:endParaRPr sz="2600"/>
          </a:p>
          <a:p>
            <a:pPr indent="0" lvl="0" marL="68580" rtl="0" algn="r">
              <a:spcBef>
                <a:spcPts val="700"/>
              </a:spcBef>
              <a:spcAft>
                <a:spcPts val="0"/>
              </a:spcAft>
              <a:buSzPct val="95000"/>
              <a:buNone/>
            </a:pPr>
            <a:r>
              <a:rPr lang="pt-PT" sz="1200"/>
              <a:t>Anderson Rodrigues de Almeida</a:t>
            </a:r>
            <a:endParaRPr/>
          </a:p>
          <a:p>
            <a:pPr indent="0" lvl="0" marL="68580" rtl="0" algn="l">
              <a:spcBef>
                <a:spcPts val="700"/>
              </a:spcBef>
              <a:spcAft>
                <a:spcPts val="0"/>
              </a:spcAft>
              <a:buSzPct val="950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4"/>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b="1" lang="pt-PT"/>
              <a:t>Escalabilidade</a:t>
            </a:r>
            <a:r>
              <a:rPr lang="pt-PT"/>
              <a:t>	</a:t>
            </a:r>
            <a:endParaRPr/>
          </a:p>
        </p:txBody>
      </p:sp>
      <p:sp>
        <p:nvSpPr>
          <p:cNvPr id="348" name="Google Shape;348;p34"/>
          <p:cNvSpPr txBox="1"/>
          <p:nvPr>
            <p:ph idx="1" type="body"/>
          </p:nvPr>
        </p:nvSpPr>
        <p:spPr>
          <a:xfrm>
            <a:off x="395536" y="1783560"/>
            <a:ext cx="8424936" cy="5029816"/>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280"/>
              <a:buChar char="▪"/>
            </a:pPr>
            <a:r>
              <a:rPr lang="pt-PT" sz="2400"/>
              <a:t>Os sistemas distribuídos funcionam de forma efetiva e eficaz em muitas escalas diferentes, variando desde uma pequena intranet até a Internet. Um sistema é descrito como escalável se permanece eficiente quando há um aumento significativo no número de recursos e no número de usuários.</a:t>
            </a:r>
            <a:endParaRPr/>
          </a:p>
          <a:p>
            <a:pPr indent="-186055" lvl="0" marL="411480" rtl="0" algn="just">
              <a:spcBef>
                <a:spcPts val="700"/>
              </a:spcBef>
              <a:spcAft>
                <a:spcPts val="0"/>
              </a:spcAft>
              <a:buSzPts val="2470"/>
              <a:buNone/>
            </a:pPr>
            <a:r>
              <a:t/>
            </a:r>
            <a:endParaRPr sz="2600"/>
          </a:p>
          <a:p>
            <a:pPr indent="-186055" lvl="0" marL="411480" rtl="0" algn="just">
              <a:spcBef>
                <a:spcPts val="700"/>
              </a:spcBef>
              <a:spcAft>
                <a:spcPts val="0"/>
              </a:spcAft>
              <a:buSzPts val="2470"/>
              <a:buNone/>
            </a:pPr>
            <a:r>
              <a:t/>
            </a:r>
            <a:endParaRPr sz="2600"/>
          </a:p>
          <a:p>
            <a:pPr indent="-186055" lvl="0" marL="411480" rtl="0" algn="just">
              <a:spcBef>
                <a:spcPts val="700"/>
              </a:spcBef>
              <a:spcAft>
                <a:spcPts val="0"/>
              </a:spcAft>
              <a:buSzPts val="2470"/>
              <a:buNone/>
            </a:pPr>
            <a:r>
              <a:t/>
            </a:r>
            <a:endParaRPr sz="2600"/>
          </a:p>
          <a:p>
            <a:pPr indent="-186055" lvl="0" marL="411480" rtl="0" algn="just">
              <a:spcBef>
                <a:spcPts val="700"/>
              </a:spcBef>
              <a:spcAft>
                <a:spcPts val="0"/>
              </a:spcAft>
              <a:buSzPts val="2470"/>
              <a:buNone/>
            </a:pPr>
            <a:r>
              <a:t/>
            </a:r>
            <a:endParaRPr sz="2600"/>
          </a:p>
          <a:p>
            <a:pPr indent="-186055" lvl="0" marL="411480" rtl="0" algn="just">
              <a:spcBef>
                <a:spcPts val="700"/>
              </a:spcBef>
              <a:spcAft>
                <a:spcPts val="0"/>
              </a:spcAft>
              <a:buSzPts val="2470"/>
              <a:buNone/>
            </a:pPr>
            <a:r>
              <a:t/>
            </a:r>
            <a:endParaRPr sz="2600"/>
          </a:p>
          <a:p>
            <a:pPr indent="0" lvl="0" marL="68580" rtl="0" algn="r">
              <a:spcBef>
                <a:spcPts val="700"/>
              </a:spcBef>
              <a:spcAft>
                <a:spcPts val="0"/>
              </a:spcAft>
              <a:buSzPts val="1140"/>
              <a:buNone/>
            </a:pPr>
            <a:r>
              <a:rPr lang="pt-PT" sz="1200"/>
              <a:t>Anderson Rodrigues de Almeida</a:t>
            </a:r>
            <a:endParaRPr/>
          </a:p>
          <a:p>
            <a:pPr indent="0" lvl="0" marL="68580" rtl="0" algn="l">
              <a:spcBef>
                <a:spcPts val="700"/>
              </a:spcBef>
              <a:spcAft>
                <a:spcPts val="0"/>
              </a:spcAft>
              <a:buSzPts val="285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b="1" lang="pt-PT"/>
              <a:t>Tratamento de Falhas</a:t>
            </a:r>
            <a:br>
              <a:rPr lang="pt-PT"/>
            </a:br>
            <a:r>
              <a:rPr lang="pt-PT"/>
              <a:t>	</a:t>
            </a:r>
            <a:endParaRPr/>
          </a:p>
        </p:txBody>
      </p:sp>
      <p:sp>
        <p:nvSpPr>
          <p:cNvPr id="354" name="Google Shape;354;p35"/>
          <p:cNvSpPr txBox="1"/>
          <p:nvPr>
            <p:ph idx="1" type="body"/>
          </p:nvPr>
        </p:nvSpPr>
        <p:spPr>
          <a:xfrm>
            <a:off x="395536" y="1783560"/>
            <a:ext cx="8424936" cy="5029816"/>
          </a:xfrm>
          <a:prstGeom prst="rect">
            <a:avLst/>
          </a:prstGeom>
          <a:noFill/>
          <a:ln>
            <a:noFill/>
          </a:ln>
        </p:spPr>
        <p:txBody>
          <a:bodyPr anchorCtr="0" anchor="t" bIns="45700" lIns="91425" spcFirstLastPara="1" rIns="91425" wrap="square" tIns="45700">
            <a:normAutofit fontScale="92500" lnSpcReduction="10000"/>
          </a:bodyPr>
          <a:lstStyle/>
          <a:p>
            <a:pPr indent="-342900" lvl="0" marL="411480" rtl="0" algn="just">
              <a:spcBef>
                <a:spcPts val="0"/>
              </a:spcBef>
              <a:spcAft>
                <a:spcPts val="0"/>
              </a:spcAft>
              <a:buSzPct val="95000"/>
              <a:buChar char="▪"/>
            </a:pPr>
            <a:r>
              <a:rPr lang="pt-PT" sz="2400"/>
              <a:t>Quando ocorrem falhas no hardware ou no software, os programas podem produzir resultados incorretos ou podem parar antes de terem concluído a computação pretendida.</a:t>
            </a:r>
            <a:endParaRPr/>
          </a:p>
          <a:p>
            <a:pPr indent="-342900" lvl="0" marL="411480" rtl="0" algn="just">
              <a:spcBef>
                <a:spcPts val="700"/>
              </a:spcBef>
              <a:spcAft>
                <a:spcPts val="0"/>
              </a:spcAft>
              <a:buSzPct val="95000"/>
              <a:buChar char="▪"/>
            </a:pPr>
            <a:r>
              <a:rPr lang="pt-PT" sz="2400"/>
              <a:t>Os sistemas distribuídos fornecem um alto grau de disponibilidade perante a falhas de hardware. A disponibilidade de um sistema é a medida da proporção de tempo em que ele está pronto para uso.Quando um dos componentes de um sistema distribuído falha, apenas o trabalho que estava usando o componente defeituoso é afetado. Um usuário pode passar para outro computador, caso aquele que estava usando falhe; um processo servidor pode ser iniciado em outro computador.</a:t>
            </a:r>
            <a:endParaRPr/>
          </a:p>
          <a:p>
            <a:pPr indent="-197818" lvl="0" marL="411480" rtl="0" algn="just">
              <a:spcBef>
                <a:spcPts val="700"/>
              </a:spcBef>
              <a:spcAft>
                <a:spcPts val="0"/>
              </a:spcAft>
              <a:buSzPct val="95000"/>
              <a:buNone/>
            </a:pPr>
            <a:r>
              <a:t/>
            </a:r>
            <a:endParaRPr sz="2600"/>
          </a:p>
          <a:p>
            <a:pPr indent="-197818" lvl="0" marL="411480" rtl="0" algn="just">
              <a:spcBef>
                <a:spcPts val="700"/>
              </a:spcBef>
              <a:spcAft>
                <a:spcPts val="0"/>
              </a:spcAft>
              <a:buSzPct val="95000"/>
              <a:buNone/>
            </a:pPr>
            <a:r>
              <a:t/>
            </a:r>
            <a:endParaRPr sz="2600"/>
          </a:p>
          <a:p>
            <a:pPr indent="-197818" lvl="0" marL="411480" rtl="0" algn="just">
              <a:spcBef>
                <a:spcPts val="700"/>
              </a:spcBef>
              <a:spcAft>
                <a:spcPts val="0"/>
              </a:spcAft>
              <a:buSzPct val="95000"/>
              <a:buNone/>
            </a:pPr>
            <a:r>
              <a:t/>
            </a:r>
            <a:endParaRPr sz="2600"/>
          </a:p>
          <a:p>
            <a:pPr indent="0" lvl="0" marL="68580" rtl="0" algn="r">
              <a:spcBef>
                <a:spcPts val="700"/>
              </a:spcBef>
              <a:spcAft>
                <a:spcPts val="0"/>
              </a:spcAft>
              <a:buSzPct val="95000"/>
              <a:buNone/>
            </a:pPr>
            <a:r>
              <a:rPr lang="pt-PT" sz="1200"/>
              <a:t>Anderson Rodrigues de Almeida</a:t>
            </a:r>
            <a:endParaRPr/>
          </a:p>
          <a:p>
            <a:pPr indent="0" lvl="0" marL="68580" rtl="0" algn="l">
              <a:spcBef>
                <a:spcPts val="700"/>
              </a:spcBef>
              <a:spcAft>
                <a:spcPts val="0"/>
              </a:spcAft>
              <a:buSzPct val="950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6"/>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b="1" lang="pt-PT"/>
              <a:t>Concorrência</a:t>
            </a:r>
            <a:endParaRPr/>
          </a:p>
        </p:txBody>
      </p:sp>
      <p:sp>
        <p:nvSpPr>
          <p:cNvPr id="360" name="Google Shape;360;p36"/>
          <p:cNvSpPr txBox="1"/>
          <p:nvPr>
            <p:ph idx="1" type="body"/>
          </p:nvPr>
        </p:nvSpPr>
        <p:spPr>
          <a:xfrm>
            <a:off x="395536" y="1783560"/>
            <a:ext cx="8424936" cy="5029816"/>
          </a:xfrm>
          <a:prstGeom prst="rect">
            <a:avLst/>
          </a:prstGeom>
          <a:noFill/>
          <a:ln>
            <a:noFill/>
          </a:ln>
        </p:spPr>
        <p:txBody>
          <a:bodyPr anchorCtr="0" anchor="t" bIns="45700" lIns="91425" spcFirstLastPara="1" rIns="91425" wrap="square" tIns="45700">
            <a:normAutofit/>
          </a:bodyPr>
          <a:lstStyle/>
          <a:p>
            <a:pPr indent="-342900" lvl="0" marL="411480" rtl="0" algn="just">
              <a:spcBef>
                <a:spcPts val="0"/>
              </a:spcBef>
              <a:spcAft>
                <a:spcPts val="0"/>
              </a:spcAft>
              <a:buSzPts val="2470"/>
              <a:buChar char="▪"/>
            </a:pPr>
            <a:r>
              <a:rPr lang="pt-PT" sz="2600"/>
              <a:t>A presença de múltiplos usuários em um sistema distribuído é uma fonte de pedidos concorrentes para seus recursos. </a:t>
            </a:r>
            <a:endParaRPr/>
          </a:p>
          <a:p>
            <a:pPr indent="-186055" lvl="0" marL="411480" rtl="0" algn="just">
              <a:spcBef>
                <a:spcPts val="700"/>
              </a:spcBef>
              <a:spcAft>
                <a:spcPts val="0"/>
              </a:spcAft>
              <a:buSzPts val="2470"/>
              <a:buNone/>
            </a:pPr>
            <a:r>
              <a:t/>
            </a:r>
            <a:endParaRPr sz="2600"/>
          </a:p>
          <a:p>
            <a:pPr indent="-342900" lvl="0" marL="411480" rtl="0" algn="just">
              <a:spcBef>
                <a:spcPts val="700"/>
              </a:spcBef>
              <a:spcAft>
                <a:spcPts val="0"/>
              </a:spcAft>
              <a:buSzPts val="2470"/>
              <a:buChar char="▪"/>
            </a:pPr>
            <a:r>
              <a:rPr lang="pt-PT" sz="2600"/>
              <a:t>Em um ambiente concorrente, cada recurso deve ser projetado para manter a consistência nos estados de seus dados.</a:t>
            </a:r>
            <a:endParaRPr/>
          </a:p>
          <a:p>
            <a:pPr indent="-186055" lvl="0" marL="411480" rtl="0" algn="just">
              <a:spcBef>
                <a:spcPts val="700"/>
              </a:spcBef>
              <a:spcAft>
                <a:spcPts val="0"/>
              </a:spcAft>
              <a:buSzPts val="2470"/>
              <a:buNone/>
            </a:pPr>
            <a:r>
              <a:t/>
            </a:r>
            <a:endParaRPr sz="2600"/>
          </a:p>
          <a:p>
            <a:pPr indent="-186055" lvl="0" marL="411480" rtl="0" algn="just">
              <a:spcBef>
                <a:spcPts val="700"/>
              </a:spcBef>
              <a:spcAft>
                <a:spcPts val="0"/>
              </a:spcAft>
              <a:buSzPts val="2470"/>
              <a:buNone/>
            </a:pPr>
            <a:r>
              <a:t/>
            </a:r>
            <a:endParaRPr sz="2600"/>
          </a:p>
          <a:p>
            <a:pPr indent="-186055" lvl="0" marL="411480" rtl="0" algn="just">
              <a:spcBef>
                <a:spcPts val="700"/>
              </a:spcBef>
              <a:spcAft>
                <a:spcPts val="0"/>
              </a:spcAft>
              <a:buSzPts val="2470"/>
              <a:buNone/>
            </a:pPr>
            <a:r>
              <a:t/>
            </a:r>
            <a:endParaRPr sz="2600"/>
          </a:p>
          <a:p>
            <a:pPr indent="0" lvl="0" marL="68580" rtl="0" algn="r">
              <a:spcBef>
                <a:spcPts val="700"/>
              </a:spcBef>
              <a:spcAft>
                <a:spcPts val="0"/>
              </a:spcAft>
              <a:buSzPts val="1140"/>
              <a:buNone/>
            </a:pPr>
            <a:r>
              <a:rPr lang="pt-PT" sz="1200"/>
              <a:t>Anderson Rodrigues de Almeida</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7"/>
          <p:cNvSpPr txBox="1"/>
          <p:nvPr>
            <p:ph type="title"/>
          </p:nvPr>
        </p:nvSpPr>
        <p:spPr>
          <a:xfrm>
            <a:off x="395536" y="512064"/>
            <a:ext cx="8748464"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b="1" lang="pt-PT"/>
              <a:t>Transparência</a:t>
            </a:r>
            <a:endParaRPr/>
          </a:p>
        </p:txBody>
      </p:sp>
      <p:sp>
        <p:nvSpPr>
          <p:cNvPr id="366" name="Google Shape;366;p37"/>
          <p:cNvSpPr txBox="1"/>
          <p:nvPr>
            <p:ph idx="1" type="body"/>
          </p:nvPr>
        </p:nvSpPr>
        <p:spPr>
          <a:xfrm>
            <a:off x="395536" y="1783560"/>
            <a:ext cx="8424936" cy="5029816"/>
          </a:xfrm>
          <a:prstGeom prst="rect">
            <a:avLst/>
          </a:prstGeom>
          <a:noFill/>
          <a:ln>
            <a:noFill/>
          </a:ln>
        </p:spPr>
        <p:txBody>
          <a:bodyPr anchorCtr="0" anchor="t" bIns="45700" lIns="91425" spcFirstLastPara="1" rIns="91425" wrap="square" tIns="45700">
            <a:normAutofit fontScale="92500" lnSpcReduction="10000"/>
          </a:bodyPr>
          <a:lstStyle/>
          <a:p>
            <a:pPr indent="-342900" lvl="0" marL="411480" rtl="0" algn="just">
              <a:spcBef>
                <a:spcPts val="0"/>
              </a:spcBef>
              <a:spcAft>
                <a:spcPts val="0"/>
              </a:spcAft>
              <a:buSzPct val="95000"/>
              <a:buChar char="▪"/>
            </a:pPr>
            <a:r>
              <a:rPr lang="pt-PT" sz="2800"/>
              <a:t>A transparência é definida como sendo a ocultação, para um usuário final ou para um programador de aplicativos, da separação dos componentes em um sistema distribuído de modo que o sistema seja percebido como um todo, em vez de uma coleção de componentes independentes. </a:t>
            </a:r>
            <a:endParaRPr/>
          </a:p>
          <a:p>
            <a:pPr indent="-186658" lvl="0" marL="411480" rtl="0" algn="just">
              <a:spcBef>
                <a:spcPts val="700"/>
              </a:spcBef>
              <a:spcAft>
                <a:spcPts val="0"/>
              </a:spcAft>
              <a:buSzPct val="95000"/>
              <a:buNone/>
            </a:pPr>
            <a:r>
              <a:t/>
            </a:r>
            <a:endParaRPr sz="2800"/>
          </a:p>
          <a:p>
            <a:pPr indent="-342900" lvl="0" marL="411480" rtl="0" algn="just">
              <a:spcBef>
                <a:spcPts val="700"/>
              </a:spcBef>
              <a:spcAft>
                <a:spcPts val="0"/>
              </a:spcAft>
              <a:buSzPct val="95000"/>
              <a:buChar char="▪"/>
            </a:pPr>
            <a:r>
              <a:rPr lang="pt-PT" sz="2800"/>
              <a:t>As implicações da transparência têm grande influência sobre o projeto do software de sistema.</a:t>
            </a:r>
            <a:endParaRPr/>
          </a:p>
          <a:p>
            <a:pPr indent="-186658" lvl="0" marL="411480" rtl="0" algn="l">
              <a:spcBef>
                <a:spcPts val="700"/>
              </a:spcBef>
              <a:spcAft>
                <a:spcPts val="0"/>
              </a:spcAft>
              <a:buSzPct val="95000"/>
              <a:buNone/>
            </a:pPr>
            <a:r>
              <a:t/>
            </a:r>
            <a:endParaRPr sz="2800"/>
          </a:p>
          <a:p>
            <a:pPr indent="-197818" lvl="0" marL="411480" rtl="0" algn="just">
              <a:spcBef>
                <a:spcPts val="700"/>
              </a:spcBef>
              <a:spcAft>
                <a:spcPts val="0"/>
              </a:spcAft>
              <a:buSzPct val="95000"/>
              <a:buNone/>
            </a:pPr>
            <a:r>
              <a:t/>
            </a:r>
            <a:endParaRPr sz="2600"/>
          </a:p>
          <a:p>
            <a:pPr indent="-197818" lvl="0" marL="411480" rtl="0" algn="just">
              <a:spcBef>
                <a:spcPts val="700"/>
              </a:spcBef>
              <a:spcAft>
                <a:spcPts val="0"/>
              </a:spcAft>
              <a:buSzPct val="95000"/>
              <a:buNone/>
            </a:pPr>
            <a:r>
              <a:t/>
            </a:r>
            <a:endParaRPr sz="2600"/>
          </a:p>
          <a:p>
            <a:pPr indent="0" lvl="0" marL="68580" rtl="0" algn="r">
              <a:spcBef>
                <a:spcPts val="700"/>
              </a:spcBef>
              <a:spcAft>
                <a:spcPts val="0"/>
              </a:spcAft>
              <a:buSzPct val="95000"/>
              <a:buNone/>
            </a:pPr>
            <a:r>
              <a:rPr lang="pt-PT" sz="1200"/>
              <a:t>Anderson Rodrigues de Almeida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HORÁRIO RESERVADO</a:t>
            </a:r>
            <a:endParaRPr/>
          </a:p>
        </p:txBody>
      </p:sp>
      <p:sp>
        <p:nvSpPr>
          <p:cNvPr id="166" name="Google Shape;166;p4"/>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850"/>
              <a:buChar char="▪"/>
            </a:pPr>
            <a:r>
              <a:rPr b="1" lang="pt-PT"/>
              <a:t>ATENDIMENTO AO ALUNO</a:t>
            </a:r>
            <a:endParaRPr/>
          </a:p>
          <a:p>
            <a:pPr indent="-161925" lvl="0" marL="411480" rtl="0" algn="l">
              <a:spcBef>
                <a:spcPts val="700"/>
              </a:spcBef>
              <a:spcAft>
                <a:spcPts val="0"/>
              </a:spcAft>
              <a:buSzPts val="2850"/>
              <a:buNone/>
            </a:pPr>
            <a:r>
              <a:t/>
            </a:r>
            <a:endParaRPr/>
          </a:p>
          <a:p>
            <a:pPr indent="-285750" lvl="1" marL="740664" rtl="0" algn="l">
              <a:spcBef>
                <a:spcPts val="520"/>
              </a:spcBef>
              <a:spcAft>
                <a:spcPts val="0"/>
              </a:spcAft>
              <a:buSzPts val="2340"/>
              <a:buChar char="🢭"/>
            </a:pPr>
            <a:r>
              <a:rPr lang="pt-PT"/>
              <a:t>Combinar antes via email: </a:t>
            </a:r>
            <a:r>
              <a:rPr lang="pt-PT" u="sng">
                <a:solidFill>
                  <a:schemeClr val="hlink"/>
                </a:solidFill>
                <a:hlinkClick r:id="rId3"/>
              </a:rPr>
              <a:t>huilsonlorenzi@utfpr.edu.br</a:t>
            </a:r>
            <a:endParaRPr/>
          </a:p>
          <a:p>
            <a:pPr indent="-161925" lvl="0" marL="411480" rtl="0" algn="l">
              <a:spcBef>
                <a:spcPts val="700"/>
              </a:spcBef>
              <a:spcAft>
                <a:spcPts val="0"/>
              </a:spcAft>
              <a:buSzPts val="2850"/>
              <a:buNone/>
            </a:pPr>
            <a:r>
              <a:t/>
            </a:r>
            <a:endParaRPr/>
          </a:p>
          <a:p>
            <a:pPr indent="-285750" lvl="1" marL="740664" rtl="0" algn="l">
              <a:spcBef>
                <a:spcPts val="520"/>
              </a:spcBef>
              <a:spcAft>
                <a:spcPts val="0"/>
              </a:spcAft>
              <a:buSzPts val="2340"/>
              <a:buChar char="🢭"/>
            </a:pPr>
            <a:r>
              <a:rPr lang="pt-PT"/>
              <a:t>Horários: Quinta, Bloco S (21:20 às 23:00).</a:t>
            </a:r>
            <a:endParaRPr/>
          </a:p>
          <a:p>
            <a:pPr indent="-161925" lvl="0" marL="411480" rtl="0" algn="l">
              <a:spcBef>
                <a:spcPts val="700"/>
              </a:spcBef>
              <a:spcAft>
                <a:spcPts val="0"/>
              </a:spcAft>
              <a:buSzPts val="285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AVALIAÇÕES</a:t>
            </a:r>
            <a:endParaRPr/>
          </a:p>
        </p:txBody>
      </p:sp>
      <p:sp>
        <p:nvSpPr>
          <p:cNvPr id="172" name="Google Shape;172;p5"/>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fontScale="85000" lnSpcReduction="20000"/>
          </a:bodyPr>
          <a:lstStyle/>
          <a:p>
            <a:pPr indent="-342900" lvl="0" marL="411480" rtl="0" algn="l">
              <a:spcBef>
                <a:spcPts val="0"/>
              </a:spcBef>
              <a:spcAft>
                <a:spcPts val="0"/>
              </a:spcAft>
              <a:buSzPct val="95000"/>
              <a:buChar char="▪"/>
            </a:pPr>
            <a:r>
              <a:rPr b="1" lang="pt-PT"/>
              <a:t>NOTA (AP(0,2) + T1(0,3) + T2(0,3) +  SM(0,2))*10</a:t>
            </a:r>
            <a:endParaRPr/>
          </a:p>
          <a:p>
            <a:pPr indent="-189071" lvl="0" marL="411480" rtl="0" algn="l">
              <a:spcBef>
                <a:spcPts val="700"/>
              </a:spcBef>
              <a:spcAft>
                <a:spcPts val="0"/>
              </a:spcAft>
              <a:buSzPct val="95000"/>
              <a:buNone/>
            </a:pPr>
            <a:r>
              <a:t/>
            </a:r>
            <a:endParaRPr/>
          </a:p>
          <a:p>
            <a:pPr indent="-285750" lvl="1" marL="740664" rtl="0" algn="l">
              <a:spcBef>
                <a:spcPts val="442"/>
              </a:spcBef>
              <a:spcAft>
                <a:spcPts val="0"/>
              </a:spcAft>
              <a:buSzPct val="90000"/>
              <a:buChar char="🢭"/>
            </a:pPr>
            <a:r>
              <a:rPr lang="pt-PT"/>
              <a:t>AP: Atividades práticas serão enviadas ao decorrer do semestre, a nota final será divulgada no final do semestre.</a:t>
            </a:r>
            <a:endParaRPr/>
          </a:p>
          <a:p>
            <a:pPr indent="-285750" lvl="1" marL="740664" rtl="0" algn="l">
              <a:spcBef>
                <a:spcPts val="442"/>
              </a:spcBef>
              <a:spcAft>
                <a:spcPts val="0"/>
              </a:spcAft>
              <a:buSzPct val="90000"/>
              <a:buChar char="🢭"/>
            </a:pPr>
            <a:r>
              <a:rPr lang="pt-PT"/>
              <a:t>TF: Os trabalhos serão feitos ao decorrer do semestre, tendo um tempo pequeno em sala de aula para o seu desenvolvimento.</a:t>
            </a:r>
            <a:endParaRPr/>
          </a:p>
          <a:p>
            <a:pPr indent="-285750" lvl="1" marL="740664" rtl="0" algn="l">
              <a:spcBef>
                <a:spcPts val="442"/>
              </a:spcBef>
              <a:spcAft>
                <a:spcPts val="0"/>
              </a:spcAft>
              <a:buSzPct val="90000"/>
              <a:buChar char="🢭"/>
            </a:pPr>
            <a:r>
              <a:rPr lang="pt-PT"/>
              <a:t>SM: Os seminários serão apresentados no final da disciplina, com o intuito de fixar o conhecimento adquirido em sala.</a:t>
            </a:r>
            <a:endParaRPr/>
          </a:p>
          <a:p>
            <a:pPr indent="-285750" lvl="1" marL="740664" rtl="0" algn="l">
              <a:spcBef>
                <a:spcPts val="442"/>
              </a:spcBef>
              <a:spcAft>
                <a:spcPts val="0"/>
              </a:spcAft>
              <a:buSzPct val="90000"/>
              <a:buChar char="🢭"/>
            </a:pPr>
            <a:r>
              <a:rPr lang="pt-PT"/>
              <a:t>Nos exercícios práticos sempre será cobrado modelagem UML e comentários </a:t>
            </a:r>
            <a:r>
              <a:rPr lang="pt-PT"/>
              <a:t>nos códigos</a:t>
            </a:r>
            <a:r>
              <a:rPr lang="pt-PT"/>
              <a:t> fontes.</a:t>
            </a:r>
            <a:endParaRPr/>
          </a:p>
          <a:p>
            <a:pPr indent="-189071" lvl="0" marL="411480" rtl="0" algn="l">
              <a:spcBef>
                <a:spcPts val="700"/>
              </a:spcBef>
              <a:spcAft>
                <a:spcPts val="0"/>
              </a:spcAft>
              <a:buSzPct val="95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type="title"/>
          </p:nvPr>
        </p:nvSpPr>
        <p:spPr>
          <a:xfrm>
            <a:off x="899592" y="2564904"/>
            <a:ext cx="7772400" cy="140476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1EDFF"/>
              </a:buClr>
              <a:buSzPts val="4800"/>
              <a:buFont typeface="Consolas"/>
              <a:buNone/>
            </a:pPr>
            <a:r>
              <a:rPr lang="pt-PT" sz="4800"/>
              <a:t>O que são Sistemas Distribuídos?</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183" name="Google Shape;183;p7"/>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lnSpcReduction="20000"/>
          </a:bodyPr>
          <a:lstStyle/>
          <a:p>
            <a:pPr indent="-161925" lvl="0" marL="411480" rtl="0" algn="l">
              <a:spcBef>
                <a:spcPts val="0"/>
              </a:spcBef>
              <a:spcAft>
                <a:spcPts val="0"/>
              </a:spcAft>
              <a:buSzPts val="2850"/>
              <a:buNone/>
            </a:pPr>
            <a:r>
              <a:t/>
            </a:r>
            <a:endParaRPr/>
          </a:p>
          <a:p>
            <a:pPr indent="-342900" lvl="0" marL="411480" rtl="0" algn="l">
              <a:spcBef>
                <a:spcPts val="700"/>
              </a:spcBef>
              <a:spcAft>
                <a:spcPts val="0"/>
              </a:spcAft>
              <a:buSzPts val="2850"/>
              <a:buChar char="▪"/>
            </a:pPr>
            <a:r>
              <a:rPr lang="pt-PT"/>
              <a:t>Surgimento do Computador</a:t>
            </a:r>
            <a:endParaRPr/>
          </a:p>
          <a:p>
            <a:pPr indent="-285750" lvl="1" marL="740664" rtl="0" algn="just">
              <a:spcBef>
                <a:spcPts val="520"/>
              </a:spcBef>
              <a:spcAft>
                <a:spcPts val="0"/>
              </a:spcAft>
              <a:buSzPts val="2340"/>
              <a:buChar char="🢭"/>
            </a:pPr>
            <a:r>
              <a:rPr lang="pt-PT"/>
              <a:t>Na década de 40 surgem os primeiros computadores.</a:t>
            </a:r>
            <a:endParaRPr/>
          </a:p>
          <a:p>
            <a:pPr indent="-285750" lvl="1" marL="740664" rtl="0" algn="just">
              <a:spcBef>
                <a:spcPts val="520"/>
              </a:spcBef>
              <a:spcAft>
                <a:spcPts val="0"/>
              </a:spcAft>
              <a:buSzPts val="2340"/>
              <a:buChar char="🢭"/>
            </a:pPr>
            <a:r>
              <a:rPr lang="pt-PT"/>
              <a:t>Eram máquinas grandes, </a:t>
            </a:r>
            <a:r>
              <a:rPr lang="pt-PT"/>
              <a:t>pesadas,</a:t>
            </a:r>
            <a:r>
              <a:rPr lang="pt-PT"/>
              <a:t> e muito caras. Somente operadas por profissionais.</a:t>
            </a:r>
            <a:endParaRPr/>
          </a:p>
          <a:p>
            <a:pPr indent="-285750" lvl="1" marL="740664" rtl="0" algn="just">
              <a:spcBef>
                <a:spcPts val="520"/>
              </a:spcBef>
              <a:spcAft>
                <a:spcPts val="0"/>
              </a:spcAft>
              <a:buSzPts val="2340"/>
              <a:buChar char="🢭"/>
            </a:pPr>
            <a:r>
              <a:rPr lang="pt-PT"/>
              <a:t>Computadores (terminais), também chamados de mainframes.</a:t>
            </a:r>
            <a:endParaRPr/>
          </a:p>
          <a:p>
            <a:pPr indent="-285750" lvl="1" marL="740664" rtl="0" algn="just">
              <a:spcBef>
                <a:spcPts val="520"/>
              </a:spcBef>
              <a:spcAft>
                <a:spcPts val="0"/>
              </a:spcAft>
              <a:buSzPts val="2340"/>
              <a:buChar char="🢭"/>
            </a:pPr>
            <a:r>
              <a:rPr lang="pt-PT"/>
              <a:t>Quem era ENIAC ?!</a:t>
            </a:r>
            <a:endParaRPr/>
          </a:p>
          <a:p>
            <a:pPr indent="-137159" lvl="1" marL="740664" rtl="0" algn="l">
              <a:spcBef>
                <a:spcPts val="520"/>
              </a:spcBef>
              <a:spcAft>
                <a:spcPts val="0"/>
              </a:spcAft>
              <a:buSzPts val="2340"/>
              <a:buNone/>
            </a:pPr>
            <a:r>
              <a:t/>
            </a:r>
            <a:endParaRPr i="1"/>
          </a:p>
          <a:p>
            <a:pPr indent="0" lvl="1" marL="454914" rtl="0" algn="r">
              <a:spcBef>
                <a:spcPts val="360"/>
              </a:spcBef>
              <a:spcAft>
                <a:spcPts val="0"/>
              </a:spcAft>
              <a:buSzPts val="1620"/>
              <a:buNone/>
            </a:pPr>
            <a:r>
              <a:rPr i="1" lang="pt-PT" sz="1800"/>
              <a:t>Marcus Carvalho - UFPB</a:t>
            </a:r>
            <a:endParaRPr/>
          </a:p>
          <a:p>
            <a:pPr indent="-137159" lvl="1" marL="740664" rtl="0" algn="l">
              <a:spcBef>
                <a:spcPts val="520"/>
              </a:spcBef>
              <a:spcAft>
                <a:spcPts val="0"/>
              </a:spcAft>
              <a:buSzPts val="234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189" name="Google Shape;189;p8"/>
          <p:cNvSpPr txBox="1"/>
          <p:nvPr>
            <p:ph idx="1" type="body"/>
          </p:nvPr>
        </p:nvSpPr>
        <p:spPr>
          <a:xfrm>
            <a:off x="914400" y="1783560"/>
            <a:ext cx="7772400" cy="5029816"/>
          </a:xfrm>
          <a:prstGeom prst="rect">
            <a:avLst/>
          </a:prstGeom>
          <a:noFill/>
          <a:ln>
            <a:noFill/>
          </a:ln>
        </p:spPr>
        <p:txBody>
          <a:bodyPr anchorCtr="0" anchor="t" bIns="45700" lIns="91425" spcFirstLastPara="1" rIns="91425" wrap="square" tIns="45700">
            <a:normAutofit lnSpcReduction="10000"/>
          </a:bodyPr>
          <a:lstStyle/>
          <a:p>
            <a:pPr indent="-161925" lvl="0" marL="411480" rtl="0" algn="l">
              <a:spcBef>
                <a:spcPts val="0"/>
              </a:spcBef>
              <a:spcAft>
                <a:spcPts val="0"/>
              </a:spcAft>
              <a:buSzPts val="2850"/>
              <a:buNone/>
            </a:pPr>
            <a:r>
              <a:t/>
            </a:r>
            <a:endParaRPr/>
          </a:p>
          <a:p>
            <a:pPr indent="0" lvl="1" marL="454914" rtl="0" algn="l">
              <a:spcBef>
                <a:spcPts val="520"/>
              </a:spcBef>
              <a:spcAft>
                <a:spcPts val="0"/>
              </a:spcAft>
              <a:buSzPts val="2340"/>
              <a:buNone/>
            </a:pPr>
            <a:r>
              <a:t/>
            </a:r>
            <a:endParaRPr i="1"/>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t/>
            </a:r>
            <a:endParaRPr i="1" sz="1800"/>
          </a:p>
          <a:p>
            <a:pPr indent="0" lvl="1" marL="454914" rtl="0" algn="r">
              <a:spcBef>
                <a:spcPts val="360"/>
              </a:spcBef>
              <a:spcAft>
                <a:spcPts val="0"/>
              </a:spcAft>
              <a:buSzPts val="1620"/>
              <a:buNone/>
            </a:pPr>
            <a:r>
              <a:rPr i="1" lang="pt-PT" sz="1800"/>
              <a:t>CNN Brasil</a:t>
            </a:r>
            <a:endParaRPr/>
          </a:p>
          <a:p>
            <a:pPr indent="-137159" lvl="1" marL="740664" rtl="0" algn="l">
              <a:spcBef>
                <a:spcPts val="520"/>
              </a:spcBef>
              <a:spcAft>
                <a:spcPts val="0"/>
              </a:spcAft>
              <a:buSzPts val="2340"/>
              <a:buNone/>
            </a:pPr>
            <a:r>
              <a:t/>
            </a:r>
            <a:endParaRPr/>
          </a:p>
        </p:txBody>
      </p:sp>
      <p:pic>
        <p:nvPicPr>
          <p:cNvPr descr="A história do ENIAC, o primeiro computador do mundo – Tecnoblog" id="190" name="Google Shape;190;p8"/>
          <p:cNvPicPr preferRelativeResize="0"/>
          <p:nvPr/>
        </p:nvPicPr>
        <p:blipFill rotWithShape="1">
          <a:blip r:embed="rId3">
            <a:alphaModFix/>
          </a:blip>
          <a:srcRect b="0" l="0" r="0" t="0"/>
          <a:stretch/>
        </p:blipFill>
        <p:spPr>
          <a:xfrm>
            <a:off x="1691680" y="1793914"/>
            <a:ext cx="5964957" cy="45592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9"/>
          <p:cNvSpPr txBox="1"/>
          <p:nvPr>
            <p:ph type="title"/>
          </p:nvPr>
        </p:nvSpPr>
        <p:spPr>
          <a:xfrm>
            <a:off x="914400" y="512064"/>
            <a:ext cx="7772400" cy="1332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1EDFF"/>
              </a:buClr>
              <a:buSzPts val="4000"/>
              <a:buFont typeface="Consolas"/>
              <a:buNone/>
            </a:pPr>
            <a:r>
              <a:rPr lang="pt-PT"/>
              <a:t>História do Sistemas Distribuídos</a:t>
            </a:r>
            <a:endParaRPr/>
          </a:p>
        </p:txBody>
      </p:sp>
      <p:sp>
        <p:nvSpPr>
          <p:cNvPr id="196" name="Google Shape;196;p9"/>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lnSpcReduction="10000"/>
          </a:bodyPr>
          <a:lstStyle/>
          <a:p>
            <a:pPr indent="-161925" lvl="0" marL="411480" rtl="0" algn="l">
              <a:spcBef>
                <a:spcPts val="0"/>
              </a:spcBef>
              <a:spcAft>
                <a:spcPts val="0"/>
              </a:spcAft>
              <a:buSzPts val="2850"/>
              <a:buNone/>
            </a:pPr>
            <a:r>
              <a:t/>
            </a:r>
            <a:endParaRPr/>
          </a:p>
          <a:p>
            <a:pPr indent="-342900" lvl="0" marL="411480" rtl="0" algn="l">
              <a:spcBef>
                <a:spcPts val="700"/>
              </a:spcBef>
              <a:spcAft>
                <a:spcPts val="0"/>
              </a:spcAft>
              <a:buSzPts val="2850"/>
              <a:buChar char="▪"/>
            </a:pPr>
            <a:r>
              <a:rPr lang="pt-PT"/>
              <a:t>Sistemas em Lote</a:t>
            </a:r>
            <a:endParaRPr/>
          </a:p>
          <a:p>
            <a:pPr indent="-285750" lvl="1" marL="740664" rtl="0" algn="just">
              <a:spcBef>
                <a:spcPts val="520"/>
              </a:spcBef>
              <a:spcAft>
                <a:spcPts val="0"/>
              </a:spcAft>
              <a:buSzPts val="2340"/>
              <a:buChar char="🢭"/>
            </a:pPr>
            <a:r>
              <a:rPr lang="pt-PT"/>
              <a:t>Na década de 50 e 60 surgem os sistemas em lotes (batches).</a:t>
            </a:r>
            <a:endParaRPr/>
          </a:p>
          <a:p>
            <a:pPr indent="-285750" lvl="1" marL="740664" rtl="0" algn="just">
              <a:spcBef>
                <a:spcPts val="520"/>
              </a:spcBef>
              <a:spcAft>
                <a:spcPts val="0"/>
              </a:spcAft>
              <a:buSzPts val="2340"/>
              <a:buChar char="🢭"/>
            </a:pPr>
            <a:r>
              <a:rPr lang="pt-PT"/>
              <a:t>Uso de cartões perfurantes, atividades realizadas em ordem.</a:t>
            </a:r>
            <a:endParaRPr/>
          </a:p>
          <a:p>
            <a:pPr indent="-285750" lvl="1" marL="740664" rtl="0" algn="just">
              <a:spcBef>
                <a:spcPts val="520"/>
              </a:spcBef>
              <a:spcAft>
                <a:spcPts val="0"/>
              </a:spcAft>
              <a:buSzPts val="2340"/>
              <a:buChar char="🢭"/>
            </a:pPr>
            <a:r>
              <a:rPr lang="pt-PT"/>
              <a:t>Sem interação entre usuários e </a:t>
            </a:r>
            <a:r>
              <a:rPr lang="pt-PT"/>
              <a:t>máquinas.</a:t>
            </a:r>
            <a:endParaRPr/>
          </a:p>
          <a:p>
            <a:pPr indent="-285750" lvl="1" marL="740664" rtl="0" algn="just">
              <a:spcBef>
                <a:spcPts val="520"/>
              </a:spcBef>
              <a:spcAft>
                <a:spcPts val="0"/>
              </a:spcAft>
              <a:buSzPts val="2340"/>
              <a:buChar char="🢭"/>
            </a:pPr>
            <a:r>
              <a:rPr lang="pt-PT"/>
              <a:t>O que são sistemas monotarefas e multitarefas?!</a:t>
            </a:r>
            <a:endParaRPr/>
          </a:p>
          <a:p>
            <a:pPr indent="-137159" lvl="1" marL="740664" rtl="0" algn="l">
              <a:spcBef>
                <a:spcPts val="520"/>
              </a:spcBef>
              <a:spcAft>
                <a:spcPts val="0"/>
              </a:spcAft>
              <a:buSzPts val="2340"/>
              <a:buNone/>
            </a:pPr>
            <a:r>
              <a:t/>
            </a:r>
            <a:endParaRPr i="1"/>
          </a:p>
          <a:p>
            <a:pPr indent="0" lvl="1" marL="454914" rtl="0" algn="r">
              <a:spcBef>
                <a:spcPts val="360"/>
              </a:spcBef>
              <a:spcAft>
                <a:spcPts val="0"/>
              </a:spcAft>
              <a:buSzPts val="1620"/>
              <a:buNone/>
            </a:pPr>
            <a:r>
              <a:rPr i="1" lang="pt-PT" sz="1800"/>
              <a:t>Paulo Gabriel</a:t>
            </a:r>
            <a:endParaRPr/>
          </a:p>
          <a:p>
            <a:pPr indent="-137159" lvl="1" marL="740664" rtl="0" algn="l">
              <a:spcBef>
                <a:spcPts val="520"/>
              </a:spcBef>
              <a:spcAft>
                <a:spcPts val="0"/>
              </a:spcAft>
              <a:buSzPts val="234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trô">
  <a:themeElements>
    <a:clrScheme name="Metrô">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2022-07-30T00:10:36Z</dcterms:created>
  <dc:creator>Tais Prado</dc:creator>
</cp:coreProperties>
</file>