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1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at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7c3b81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7c3b81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007c98b0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007c98b0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6189db7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6189db7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29ef9d0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029ef9d0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29ef9d0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29ef9d0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29ef9d0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29ef9d0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6189db7a8_0_2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6189db7a8_0_2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029f004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029f004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hyperlink" Target="http://bit.ly/2Tynxth" TargetMode="External"/><Relationship Id="rId8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38375" y="-575875"/>
            <a:ext cx="29337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0" y="4304075"/>
            <a:ext cx="1450075" cy="14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5" y="41190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225" y="32077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539500"/>
            <a:ext cx="4915800" cy="20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2671900"/>
            <a:ext cx="3009600" cy="5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340">
          <p15:clr>
            <a:srgbClr val="FA7B17"/>
          </p15:clr>
        </p15:guide>
        <p15:guide id="6" orient="horz" pos="289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68187" y="12215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5" y="8182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00" y="18041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5" y="35248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25" y="2229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775" y="39987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9588" y="3160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925" y="1966100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988262" y="569775"/>
            <a:ext cx="5167500" cy="11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2492993" y="1834350"/>
            <a:ext cx="41580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1839352" y="1881650"/>
            <a:ext cx="25143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1838300" y="2295500"/>
            <a:ext cx="251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2" type="title"/>
          </p:nvPr>
        </p:nvSpPr>
        <p:spPr>
          <a:xfrm>
            <a:off x="858266" y="2108850"/>
            <a:ext cx="74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3" type="title"/>
          </p:nvPr>
        </p:nvSpPr>
        <p:spPr>
          <a:xfrm>
            <a:off x="1839175" y="3212725"/>
            <a:ext cx="25143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3"/>
          <p:cNvSpPr txBox="1"/>
          <p:nvPr>
            <p:ph idx="4" type="subTitle"/>
          </p:nvPr>
        </p:nvSpPr>
        <p:spPr>
          <a:xfrm>
            <a:off x="1839432" y="3626575"/>
            <a:ext cx="251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5" type="title"/>
          </p:nvPr>
        </p:nvSpPr>
        <p:spPr>
          <a:xfrm>
            <a:off x="858266" y="3438050"/>
            <a:ext cx="74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6" type="title"/>
          </p:nvPr>
        </p:nvSpPr>
        <p:spPr>
          <a:xfrm>
            <a:off x="5862012" y="1881650"/>
            <a:ext cx="25143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7" type="subTitle"/>
          </p:nvPr>
        </p:nvSpPr>
        <p:spPr>
          <a:xfrm>
            <a:off x="5860450" y="2295500"/>
            <a:ext cx="2514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8" type="title"/>
          </p:nvPr>
        </p:nvSpPr>
        <p:spPr>
          <a:xfrm>
            <a:off x="4879291" y="2108850"/>
            <a:ext cx="74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9" type="subTitle"/>
          </p:nvPr>
        </p:nvSpPr>
        <p:spPr>
          <a:xfrm>
            <a:off x="5860450" y="3626575"/>
            <a:ext cx="2514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3" type="title"/>
          </p:nvPr>
        </p:nvSpPr>
        <p:spPr>
          <a:xfrm>
            <a:off x="4879291" y="3438050"/>
            <a:ext cx="7431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14" type="title"/>
          </p:nvPr>
        </p:nvSpPr>
        <p:spPr>
          <a:xfrm>
            <a:off x="5862000" y="3212725"/>
            <a:ext cx="2514300" cy="28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13"/>
          <p:cNvSpPr txBox="1"/>
          <p:nvPr>
            <p:ph idx="15" type="title"/>
          </p:nvPr>
        </p:nvSpPr>
        <p:spPr>
          <a:xfrm>
            <a:off x="1015800" y="7498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2" name="Google Shape;1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7400" y="40989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75" y="-512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575" y="4098925"/>
            <a:ext cx="29337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0400" y="8417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150" y="-2404325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5125" y="6712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075" y="13055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725" y="13055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000" y="42446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4650" y="17197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000" y="4518463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8088300" y="1834350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80588" y="-4298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2588" y="-2866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20450" y="36373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138" y="9261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238" y="4585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400" y="15826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8050" y="40909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775" y="2858563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>
            <p:ph hasCustomPrompt="1" type="title"/>
          </p:nvPr>
        </p:nvSpPr>
        <p:spPr>
          <a:xfrm>
            <a:off x="4272763" y="1869575"/>
            <a:ext cx="4158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4272781" y="2662475"/>
            <a:ext cx="41580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14"/>
          <p:cNvSpPr txBox="1"/>
          <p:nvPr>
            <p:ph hasCustomPrompt="1" idx="2" type="title"/>
          </p:nvPr>
        </p:nvSpPr>
        <p:spPr>
          <a:xfrm>
            <a:off x="713225" y="539500"/>
            <a:ext cx="41580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/>
          <p:nvPr>
            <p:ph idx="3" type="subTitle"/>
          </p:nvPr>
        </p:nvSpPr>
        <p:spPr>
          <a:xfrm>
            <a:off x="713218" y="1332400"/>
            <a:ext cx="41580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7" name="Google Shape;1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63" y="223050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430775" y="345165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26137" y="21261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775" y="-2444600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9138" y="47093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38" y="42961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42688" y="-4595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38" y="14035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588" y="6687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7563" y="15654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163" y="47743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938" y="47743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7075" y="4438163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77013" y="833288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52088" y="45994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582050" y="276213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3738" y="47653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37337" y="42095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1263" y="40339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638" y="2762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438" y="47193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263" y="30555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738" y="1722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338" y="1343013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825" y="40087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925" y="-1455025"/>
            <a:ext cx="2933700" cy="293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7"/>
          <p:cNvGrpSpPr/>
          <p:nvPr/>
        </p:nvGrpSpPr>
        <p:grpSpPr>
          <a:xfrm>
            <a:off x="7207373" y="544475"/>
            <a:ext cx="697125" cy="373800"/>
            <a:chOff x="1019875" y="4108325"/>
            <a:chExt cx="697125" cy="373800"/>
          </a:xfrm>
        </p:grpSpPr>
        <p:sp>
          <p:nvSpPr>
            <p:cNvPr id="189" name="Google Shape;189;p17"/>
            <p:cNvSpPr/>
            <p:nvPr/>
          </p:nvSpPr>
          <p:spPr>
            <a:xfrm>
              <a:off x="1246700" y="4110700"/>
              <a:ext cx="239200" cy="368550"/>
            </a:xfrm>
            <a:custGeom>
              <a:rect b="b" l="l" r="r" t="t"/>
              <a:pathLst>
                <a:path extrusionOk="0" h="14742" w="9568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0198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243850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4725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" name="Google Shape;1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63162" y="1134713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25" y="2445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900" y="2445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800" y="30814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075" y="4764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2100" y="2021100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02" name="Google Shape;2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2550" y="4164613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70187" y="8196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82713" y="43431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025" y="43431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486800" y="-97860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3213" y="44899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775" y="47217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2375" y="13769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950" y="10082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75" y="39118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0" y="250875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15" name="Google Shape;2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2037" y="21406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375" y="32896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375" y="5974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0" y="43232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5" y="802813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20925" y="4721763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68187" y="16684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75588" y="-6419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200" y="48081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57000" y="204760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18012" y="47217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925" y="4879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2375" y="13769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425" y="133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00" y="32608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75" y="8028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000" y="43003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34537" y="-82345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88512" y="31001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775" y="2433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50" y="19302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650" y="45484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 flipH="1">
            <a:off x="713050" y="2381150"/>
            <a:ext cx="39708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 flipH="1">
            <a:off x="2022550" y="1263871"/>
            <a:ext cx="13518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 flipH="1">
            <a:off x="713050" y="3222950"/>
            <a:ext cx="39708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3075" y="3903263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53412" y="26090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40063" y="-512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63" y="41943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80075" y="381310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23613" y="4370163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725" y="4498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7000" y="17227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625" y="1897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75" y="13225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813" y="3813100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713100" y="1799900"/>
            <a:ext cx="36774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2" type="body"/>
          </p:nvPr>
        </p:nvSpPr>
        <p:spPr>
          <a:xfrm>
            <a:off x="4572000" y="1799900"/>
            <a:ext cx="38589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0075" y="-3035337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53412" y="14928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21563" y="-320037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63" y="3660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25950" y="45994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52837" y="4660813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525" y="4498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400" y="11302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325" y="1897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75" y="8028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388" y="362847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713100" y="1799900"/>
            <a:ext cx="36774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Barlow Semi Condense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■"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2" type="body"/>
          </p:nvPr>
        </p:nvSpPr>
        <p:spPr>
          <a:xfrm>
            <a:off x="4572000" y="1799900"/>
            <a:ext cx="3858900" cy="27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Semi Condense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280588" y="-290687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050" y="3018475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88" y="7287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875" y="879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5875" y="11701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4163" y="-583962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68187" y="2369638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881113" y="42827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3" y="42826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700" y="4792438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>
            <p:ph type="title"/>
          </p:nvPr>
        </p:nvSpPr>
        <p:spPr>
          <a:xfrm>
            <a:off x="6127753" y="3323002"/>
            <a:ext cx="1965600" cy="27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6127750" y="3690150"/>
            <a:ext cx="19653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2" type="title"/>
          </p:nvPr>
        </p:nvSpPr>
        <p:spPr>
          <a:xfrm>
            <a:off x="2124478" y="3323002"/>
            <a:ext cx="1902000" cy="27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3"/>
          <p:cNvSpPr txBox="1"/>
          <p:nvPr>
            <p:ph idx="3" type="subTitle"/>
          </p:nvPr>
        </p:nvSpPr>
        <p:spPr>
          <a:xfrm>
            <a:off x="2124475" y="3690150"/>
            <a:ext cx="19017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3"/>
          <p:cNvSpPr txBox="1"/>
          <p:nvPr>
            <p:ph idx="4" type="title"/>
          </p:nvPr>
        </p:nvSpPr>
        <p:spPr>
          <a:xfrm>
            <a:off x="2124478" y="1649775"/>
            <a:ext cx="1902000" cy="27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3"/>
          <p:cNvSpPr txBox="1"/>
          <p:nvPr>
            <p:ph idx="5" type="subTitle"/>
          </p:nvPr>
        </p:nvSpPr>
        <p:spPr>
          <a:xfrm>
            <a:off x="2124475" y="2016949"/>
            <a:ext cx="19017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6" type="title"/>
          </p:nvPr>
        </p:nvSpPr>
        <p:spPr>
          <a:xfrm>
            <a:off x="6127753" y="1649775"/>
            <a:ext cx="1965600" cy="27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3"/>
          <p:cNvSpPr txBox="1"/>
          <p:nvPr>
            <p:ph idx="7" type="subTitle"/>
          </p:nvPr>
        </p:nvSpPr>
        <p:spPr>
          <a:xfrm>
            <a:off x="6127750" y="2016949"/>
            <a:ext cx="19653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8"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84550" y="3184788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83363" y="-425337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12262" y="-4215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602838" y="38367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88" y="11701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150" y="1673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850" y="10923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000" y="45994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088625" y="4358788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838" y="30228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288" y="4551413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-468187" y="1904850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>
            <p:ph type="title"/>
          </p:nvPr>
        </p:nvSpPr>
        <p:spPr>
          <a:xfrm>
            <a:off x="1258875" y="1818172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24"/>
          <p:cNvSpPr txBox="1"/>
          <p:nvPr>
            <p:ph idx="1" type="subTitle"/>
          </p:nvPr>
        </p:nvSpPr>
        <p:spPr>
          <a:xfrm>
            <a:off x="1258875" y="2245050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2" type="title"/>
          </p:nvPr>
        </p:nvSpPr>
        <p:spPr>
          <a:xfrm>
            <a:off x="3633299" y="1818172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24"/>
          <p:cNvSpPr txBox="1"/>
          <p:nvPr>
            <p:ph idx="3" type="subTitle"/>
          </p:nvPr>
        </p:nvSpPr>
        <p:spPr>
          <a:xfrm>
            <a:off x="3633297" y="2245050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4" type="title"/>
          </p:nvPr>
        </p:nvSpPr>
        <p:spPr>
          <a:xfrm>
            <a:off x="1258875" y="3184788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24"/>
          <p:cNvSpPr txBox="1"/>
          <p:nvPr>
            <p:ph idx="5" type="subTitle"/>
          </p:nvPr>
        </p:nvSpPr>
        <p:spPr>
          <a:xfrm>
            <a:off x="1258875" y="3611619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6" type="title"/>
          </p:nvPr>
        </p:nvSpPr>
        <p:spPr>
          <a:xfrm>
            <a:off x="3633299" y="3184788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4" name="Google Shape;304;p24"/>
          <p:cNvSpPr txBox="1"/>
          <p:nvPr>
            <p:ph idx="7" type="subTitle"/>
          </p:nvPr>
        </p:nvSpPr>
        <p:spPr>
          <a:xfrm>
            <a:off x="3633297" y="3611619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4"/>
          <p:cNvSpPr txBox="1"/>
          <p:nvPr>
            <p:ph idx="8" type="title"/>
          </p:nvPr>
        </p:nvSpPr>
        <p:spPr>
          <a:xfrm>
            <a:off x="6007723" y="1818172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24"/>
          <p:cNvSpPr txBox="1"/>
          <p:nvPr>
            <p:ph idx="9" type="subTitle"/>
          </p:nvPr>
        </p:nvSpPr>
        <p:spPr>
          <a:xfrm>
            <a:off x="6007720" y="2245050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4"/>
          <p:cNvSpPr txBox="1"/>
          <p:nvPr>
            <p:ph idx="13" type="title"/>
          </p:nvPr>
        </p:nvSpPr>
        <p:spPr>
          <a:xfrm>
            <a:off x="6007723" y="3184788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4"/>
          <p:cNvSpPr txBox="1"/>
          <p:nvPr>
            <p:ph idx="14" type="subTitle"/>
          </p:nvPr>
        </p:nvSpPr>
        <p:spPr>
          <a:xfrm>
            <a:off x="6007720" y="3611619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4"/>
          <p:cNvSpPr txBox="1"/>
          <p:nvPr>
            <p:ph idx="15"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5"/>
          <p:cNvPicPr preferRelativeResize="0"/>
          <p:nvPr/>
        </p:nvPicPr>
        <p:blipFill rotWithShape="1">
          <a:blip r:embed="rId2">
            <a:alphaModFix/>
          </a:blip>
          <a:srcRect b="0" l="1240" r="4053" t="0"/>
          <a:stretch/>
        </p:blipFill>
        <p:spPr>
          <a:xfrm>
            <a:off x="4042050" y="1558075"/>
            <a:ext cx="5101952" cy="358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/>
          <p:nvPr/>
        </p:nvSpPr>
        <p:spPr>
          <a:xfrm flipH="1">
            <a:off x="3855975" y="1474450"/>
            <a:ext cx="951900" cy="3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 flipH="1" rot="5398348">
            <a:off x="6199950" y="-872125"/>
            <a:ext cx="624300" cy="5268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50" y="-822787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935038" y="-82277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644888" y="441437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75" y="36370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358562" y="4403713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600387" y="539488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5050" y="1677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1850" y="1677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2500" y="11350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550" y="31440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1850" y="434947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>
            <p:ph type="ctrTitle"/>
          </p:nvPr>
        </p:nvSpPr>
        <p:spPr>
          <a:xfrm>
            <a:off x="715675" y="448750"/>
            <a:ext cx="39039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6" name="Google Shape;326;p25"/>
          <p:cNvSpPr txBox="1"/>
          <p:nvPr>
            <p:ph idx="1" type="subTitle"/>
          </p:nvPr>
        </p:nvSpPr>
        <p:spPr>
          <a:xfrm>
            <a:off x="715675" y="1546050"/>
            <a:ext cx="35526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25"/>
          <p:cNvSpPr txBox="1"/>
          <p:nvPr>
            <p:ph idx="2" type="subTitle"/>
          </p:nvPr>
        </p:nvSpPr>
        <p:spPr>
          <a:xfrm>
            <a:off x="715675" y="4327700"/>
            <a:ext cx="3552600" cy="2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25"/>
          <p:cNvSpPr txBox="1"/>
          <p:nvPr/>
        </p:nvSpPr>
        <p:spPr>
          <a:xfrm>
            <a:off x="718100" y="3657750"/>
            <a:ext cx="3552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 sz="1200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6"/>
              </a:solidFill>
              <a:highlight>
                <a:srgbClr val="DFDEF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948900" y="-1260287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62588" y="19810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84813" y="3756550"/>
            <a:ext cx="1181400" cy="118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26"/>
          <p:cNvGrpSpPr/>
          <p:nvPr/>
        </p:nvGrpSpPr>
        <p:grpSpPr>
          <a:xfrm>
            <a:off x="4223425" y="4160357"/>
            <a:ext cx="697125" cy="373800"/>
            <a:chOff x="1019875" y="4108325"/>
            <a:chExt cx="697125" cy="373800"/>
          </a:xfrm>
        </p:grpSpPr>
        <p:sp>
          <p:nvSpPr>
            <p:cNvPr id="334" name="Google Shape;334;p26"/>
            <p:cNvSpPr/>
            <p:nvPr/>
          </p:nvSpPr>
          <p:spPr>
            <a:xfrm>
              <a:off x="1246700" y="4110700"/>
              <a:ext cx="239200" cy="368550"/>
            </a:xfrm>
            <a:custGeom>
              <a:rect b="b" l="l" r="r" t="t"/>
              <a:pathLst>
                <a:path extrusionOk="0" h="14742" w="9568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10198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43850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4725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8" name="Google Shape;3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5725" y="3527950"/>
            <a:ext cx="3709850" cy="3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6"/>
          <p:cNvSpPr/>
          <p:nvPr/>
        </p:nvSpPr>
        <p:spPr>
          <a:xfrm>
            <a:off x="6954413" y="-703212"/>
            <a:ext cx="1181400" cy="118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16338" y="45994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88" y="16872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2888" y="4585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638" y="8733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0763" y="9556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0763" y="37565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788" y="4599425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5850" y="-2167237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1750" y="1897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78563" y="-320037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63" y="41037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16875" y="410375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06213" y="4390738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850" y="46608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200" y="12826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925" y="1897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00" y="24098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388" y="3126900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4150" y="3922788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57038" y="-5839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127237" y="3669800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0025" y="1339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75" y="11071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8438" y="5974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43063" y="43922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75" y="32650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1725" y="21243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6247188" y="379475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200" y="9452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775" y="45994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5014555" y="1949938"/>
            <a:ext cx="2807400" cy="13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93113" y="660388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68187" y="28338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675" y="-2836525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15213" y="46738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13" y="15922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25" y="2780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850" y="18736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388" y="46738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941350" y="3651638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138" y="4772313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2525100" y="1830425"/>
            <a:ext cx="31206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2525100" y="2131803"/>
            <a:ext cx="52368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2525100" y="3246625"/>
            <a:ext cx="31206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2525100" y="3548003"/>
            <a:ext cx="52368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4050" y="-2539712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86712" y="15897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80600" y="-4205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1000" y="18170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350" y="7034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0" y="7034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17063" y="-7482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80588" y="42750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75" y="33902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50" y="47296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5600" y="47847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8700" y="3961263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" type="body"/>
          </p:nvPr>
        </p:nvSpPr>
        <p:spPr>
          <a:xfrm>
            <a:off x="4784275" y="1879375"/>
            <a:ext cx="36465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863400" y="597425"/>
            <a:ext cx="74172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83363" y="-213912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200" y="11701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79000" y="4218313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275" y="31977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550" y="451846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00" y="1842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" y="295825"/>
            <a:ext cx="161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95550" y="-331472"/>
            <a:ext cx="1450075" cy="1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487225" y="4241253"/>
            <a:ext cx="1450075" cy="1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0" y="10278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type="title"/>
          </p:nvPr>
        </p:nvSpPr>
        <p:spPr>
          <a:xfrm>
            <a:off x="713225" y="1272850"/>
            <a:ext cx="5303700" cy="196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83000" y="-608262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6863" y="8457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3213" y="3527950"/>
            <a:ext cx="1181400" cy="118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9"/>
          <p:cNvGrpSpPr/>
          <p:nvPr/>
        </p:nvGrpSpPr>
        <p:grpSpPr>
          <a:xfrm>
            <a:off x="4223425" y="1076607"/>
            <a:ext cx="697125" cy="373800"/>
            <a:chOff x="1019875" y="4108325"/>
            <a:chExt cx="697125" cy="373800"/>
          </a:xfrm>
        </p:grpSpPr>
        <p:sp>
          <p:nvSpPr>
            <p:cNvPr id="89" name="Google Shape;89;p9"/>
            <p:cNvSpPr/>
            <p:nvPr/>
          </p:nvSpPr>
          <p:spPr>
            <a:xfrm>
              <a:off x="1246700" y="4110700"/>
              <a:ext cx="239200" cy="368550"/>
            </a:xfrm>
            <a:custGeom>
              <a:rect b="b" l="l" r="r" t="t"/>
              <a:pathLst>
                <a:path extrusionOk="0" h="14742" w="9568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0198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243850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4725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" name="Google Shape;9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40900" y="-1179650"/>
            <a:ext cx="3709850" cy="3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7840063" y="3183375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3013" y="4599425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613" y="197361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688" y="5943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638" y="87332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1463" y="20359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413" y="411940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713" y="4240325"/>
            <a:ext cx="1619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2602950" y="1753526"/>
            <a:ext cx="3938100" cy="602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2602950" y="2530201"/>
            <a:ext cx="3938100" cy="1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1257475" y="3586325"/>
            <a:ext cx="6629100" cy="101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Lato"/>
              <a:buChar char="■"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/>
          <p:nvPr/>
        </p:nvSpPr>
        <p:spPr>
          <a:xfrm flipH="1">
            <a:off x="3497550" y="0"/>
            <a:ext cx="2388900" cy="52923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11110"/>
                </a:srgbClr>
              </a:gs>
              <a:gs pos="50000">
                <a:srgbClr val="7485FB">
                  <a:alpha val="10980"/>
                  <a:alpha val="11110"/>
                </a:srgbClr>
              </a:gs>
              <a:gs pos="100000">
                <a:srgbClr val="FFFFFF">
                  <a:alpha val="0"/>
                  <a:alpha val="1111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650" y="-60827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275" y="3054513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175" y="149083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325" y="158850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1438" y="304787"/>
            <a:ext cx="1181400" cy="1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/>
          <p:nvPr/>
        </p:nvSpPr>
        <p:spPr>
          <a:xfrm>
            <a:off x="2465450" y="3667050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550" y="4437500"/>
            <a:ext cx="161925" cy="16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28"/>
          <p:cNvGrpSpPr/>
          <p:nvPr/>
        </p:nvGrpSpPr>
        <p:grpSpPr>
          <a:xfrm>
            <a:off x="823023" y="3495275"/>
            <a:ext cx="697125" cy="373800"/>
            <a:chOff x="1019875" y="4108325"/>
            <a:chExt cx="697125" cy="373800"/>
          </a:xfrm>
        </p:grpSpPr>
        <p:sp>
          <p:nvSpPr>
            <p:cNvPr id="372" name="Google Shape;372;p28"/>
            <p:cNvSpPr/>
            <p:nvPr/>
          </p:nvSpPr>
          <p:spPr>
            <a:xfrm>
              <a:off x="1246700" y="4110700"/>
              <a:ext cx="239200" cy="368550"/>
            </a:xfrm>
            <a:custGeom>
              <a:rect b="b" l="l" r="r" t="t"/>
              <a:pathLst>
                <a:path extrusionOk="0" h="14742" w="9568">
                  <a:moveTo>
                    <a:pt x="2188" y="1"/>
                  </a:moveTo>
                  <a:lnTo>
                    <a:pt x="0" y="2207"/>
                  </a:lnTo>
                  <a:lnTo>
                    <a:pt x="5155" y="7381"/>
                  </a:lnTo>
                  <a:lnTo>
                    <a:pt x="0" y="12555"/>
                  </a:lnTo>
                  <a:lnTo>
                    <a:pt x="2188" y="14742"/>
                  </a:lnTo>
                  <a:lnTo>
                    <a:pt x="9568" y="7381"/>
                  </a:lnTo>
                  <a:lnTo>
                    <a:pt x="21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0198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243850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472575" y="4108325"/>
              <a:ext cx="244425" cy="373800"/>
            </a:xfrm>
            <a:custGeom>
              <a:rect b="b" l="l" r="r" t="t"/>
              <a:pathLst>
                <a:path extrusionOk="0" h="14952" w="9777">
                  <a:moveTo>
                    <a:pt x="2302" y="210"/>
                  </a:moveTo>
                  <a:lnTo>
                    <a:pt x="9587" y="7476"/>
                  </a:lnTo>
                  <a:lnTo>
                    <a:pt x="2302" y="14742"/>
                  </a:lnTo>
                  <a:lnTo>
                    <a:pt x="209" y="12650"/>
                  </a:lnTo>
                  <a:lnTo>
                    <a:pt x="5383" y="7476"/>
                  </a:lnTo>
                  <a:lnTo>
                    <a:pt x="209" y="2302"/>
                  </a:lnTo>
                  <a:lnTo>
                    <a:pt x="2302" y="210"/>
                  </a:lnTo>
                  <a:close/>
                  <a:moveTo>
                    <a:pt x="2302" y="1"/>
                  </a:moveTo>
                  <a:lnTo>
                    <a:pt x="0" y="2302"/>
                  </a:lnTo>
                  <a:lnTo>
                    <a:pt x="5174" y="7476"/>
                  </a:lnTo>
                  <a:lnTo>
                    <a:pt x="0" y="12650"/>
                  </a:lnTo>
                  <a:lnTo>
                    <a:pt x="2302" y="14951"/>
                  </a:lnTo>
                  <a:lnTo>
                    <a:pt x="9777" y="74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8"/>
          <p:cNvSpPr txBox="1"/>
          <p:nvPr>
            <p:ph type="ctrTitle"/>
          </p:nvPr>
        </p:nvSpPr>
        <p:spPr>
          <a:xfrm>
            <a:off x="713225" y="539500"/>
            <a:ext cx="5799900" cy="20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de testes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28"/>
          <p:cNvSpPr txBox="1"/>
          <p:nvPr>
            <p:ph idx="1" type="subTitle"/>
          </p:nvPr>
        </p:nvSpPr>
        <p:spPr>
          <a:xfrm>
            <a:off x="713225" y="2671900"/>
            <a:ext cx="3807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Matheus Martarello Gutstein - 2342553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6929925" y="1284250"/>
            <a:ext cx="1181400" cy="1181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idx="15"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sp>
        <p:nvSpPr>
          <p:cNvPr id="384" name="Google Shape;384;p29"/>
          <p:cNvSpPr txBox="1"/>
          <p:nvPr>
            <p:ph type="title"/>
          </p:nvPr>
        </p:nvSpPr>
        <p:spPr>
          <a:xfrm>
            <a:off x="1839350" y="1541400"/>
            <a:ext cx="14013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85" name="Google Shape;385;p29"/>
          <p:cNvSpPr txBox="1"/>
          <p:nvPr>
            <p:ph idx="1" type="subTitle"/>
          </p:nvPr>
        </p:nvSpPr>
        <p:spPr>
          <a:xfrm>
            <a:off x="1838300" y="1955250"/>
            <a:ext cx="2513100" cy="6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para venda de periférios e dispositivos para computadores</a:t>
            </a:r>
            <a:endParaRPr/>
          </a:p>
        </p:txBody>
      </p:sp>
      <p:sp>
        <p:nvSpPr>
          <p:cNvPr id="386" name="Google Shape;386;p29"/>
          <p:cNvSpPr txBox="1"/>
          <p:nvPr>
            <p:ph idx="3" type="title"/>
          </p:nvPr>
        </p:nvSpPr>
        <p:spPr>
          <a:xfrm>
            <a:off x="1839175" y="3060325"/>
            <a:ext cx="25143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87" name="Google Shape;387;p29"/>
          <p:cNvSpPr txBox="1"/>
          <p:nvPr>
            <p:ph idx="4" type="subTitle"/>
          </p:nvPr>
        </p:nvSpPr>
        <p:spPr>
          <a:xfrm>
            <a:off x="1839425" y="3474175"/>
            <a:ext cx="65937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Disponibilizar uma </a:t>
            </a:r>
            <a:r>
              <a:rPr lang="en"/>
              <a:t>plataforma online para venda de periféricos e dispositivos para computadores;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Possibilitar a venda de forma segura e conveniente ao usuário final;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Facilitar a busca, consulta e compra de periféricos</a:t>
            </a:r>
            <a:endParaRPr/>
          </a:p>
        </p:txBody>
      </p:sp>
      <p:sp>
        <p:nvSpPr>
          <p:cNvPr id="388" name="Google Shape;388;p29"/>
          <p:cNvSpPr txBox="1"/>
          <p:nvPr>
            <p:ph idx="6" type="title"/>
          </p:nvPr>
        </p:nvSpPr>
        <p:spPr>
          <a:xfrm>
            <a:off x="5862000" y="1600850"/>
            <a:ext cx="3051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aplicação</a:t>
            </a:r>
            <a:endParaRPr/>
          </a:p>
        </p:txBody>
      </p:sp>
      <p:sp>
        <p:nvSpPr>
          <p:cNvPr id="389" name="Google Shape;389;p29"/>
          <p:cNvSpPr txBox="1"/>
          <p:nvPr>
            <p:ph idx="7" type="subTitle"/>
          </p:nvPr>
        </p:nvSpPr>
        <p:spPr>
          <a:xfrm>
            <a:off x="5860450" y="2014700"/>
            <a:ext cx="2514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web</a:t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772616" y="1481950"/>
            <a:ext cx="914400" cy="914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772616" y="2999000"/>
            <a:ext cx="914400" cy="914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793641" y="1541400"/>
            <a:ext cx="914400" cy="914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 txBox="1"/>
          <p:nvPr>
            <p:ph idx="2" type="title"/>
          </p:nvPr>
        </p:nvSpPr>
        <p:spPr>
          <a:xfrm>
            <a:off x="858266" y="1768600"/>
            <a:ext cx="743100" cy="34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4" name="Google Shape;394;p29"/>
          <p:cNvSpPr txBox="1"/>
          <p:nvPr>
            <p:ph idx="5" type="title"/>
          </p:nvPr>
        </p:nvSpPr>
        <p:spPr>
          <a:xfrm>
            <a:off x="858266" y="3285650"/>
            <a:ext cx="743100" cy="34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5" name="Google Shape;395;p29"/>
          <p:cNvSpPr txBox="1"/>
          <p:nvPr>
            <p:ph idx="8" type="title"/>
          </p:nvPr>
        </p:nvSpPr>
        <p:spPr>
          <a:xfrm>
            <a:off x="4879291" y="1828050"/>
            <a:ext cx="743100" cy="34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idx="5" type="subTitle"/>
          </p:nvPr>
        </p:nvSpPr>
        <p:spPr>
          <a:xfrm>
            <a:off x="1793150" y="3518600"/>
            <a:ext cx="262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acesso para usuários não autenticados</a:t>
            </a:r>
            <a:endParaRPr/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1258875" y="1513372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Produtos</a:t>
            </a:r>
            <a:endParaRPr/>
          </a:p>
        </p:txBody>
      </p:sp>
      <p:sp>
        <p:nvSpPr>
          <p:cNvPr id="402" name="Google Shape;402;p30"/>
          <p:cNvSpPr txBox="1"/>
          <p:nvPr>
            <p:ph idx="1" type="subTitle"/>
          </p:nvPr>
        </p:nvSpPr>
        <p:spPr>
          <a:xfrm>
            <a:off x="1258875" y="1940250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Cadastro e consulta de produtos</a:t>
            </a:r>
            <a:endParaRPr/>
          </a:p>
        </p:txBody>
      </p:sp>
      <p:sp>
        <p:nvSpPr>
          <p:cNvPr id="403" name="Google Shape;403;p30"/>
          <p:cNvSpPr txBox="1"/>
          <p:nvPr>
            <p:ph idx="2" type="title"/>
          </p:nvPr>
        </p:nvSpPr>
        <p:spPr>
          <a:xfrm>
            <a:off x="3633299" y="1513372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Categorias</a:t>
            </a:r>
            <a:endParaRPr/>
          </a:p>
        </p:txBody>
      </p:sp>
      <p:sp>
        <p:nvSpPr>
          <p:cNvPr id="404" name="Google Shape;404;p30"/>
          <p:cNvSpPr txBox="1"/>
          <p:nvPr>
            <p:ph idx="3" type="subTitle"/>
          </p:nvPr>
        </p:nvSpPr>
        <p:spPr>
          <a:xfrm>
            <a:off x="3457650" y="1940250"/>
            <a:ext cx="2228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Cadastro e consulta de categorias dos produtos</a:t>
            </a:r>
            <a:endParaRPr/>
          </a:p>
        </p:txBody>
      </p:sp>
      <p:sp>
        <p:nvSpPr>
          <p:cNvPr id="405" name="Google Shape;405;p30"/>
          <p:cNvSpPr txBox="1"/>
          <p:nvPr>
            <p:ph idx="4" type="title"/>
          </p:nvPr>
        </p:nvSpPr>
        <p:spPr>
          <a:xfrm>
            <a:off x="2167088" y="3091763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Segurança</a:t>
            </a:r>
            <a:endParaRPr/>
          </a:p>
        </p:txBody>
      </p:sp>
      <p:sp>
        <p:nvSpPr>
          <p:cNvPr id="406" name="Google Shape;406;p30"/>
          <p:cNvSpPr txBox="1"/>
          <p:nvPr>
            <p:ph idx="6" type="title"/>
          </p:nvPr>
        </p:nvSpPr>
        <p:spPr>
          <a:xfrm>
            <a:off x="5099512" y="3091763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Pedidos</a:t>
            </a:r>
            <a:endParaRPr/>
          </a:p>
        </p:txBody>
      </p:sp>
      <p:sp>
        <p:nvSpPr>
          <p:cNvPr id="407" name="Google Shape;407;p30"/>
          <p:cNvSpPr txBox="1"/>
          <p:nvPr>
            <p:ph idx="7" type="subTitle"/>
          </p:nvPr>
        </p:nvSpPr>
        <p:spPr>
          <a:xfrm>
            <a:off x="4725550" y="3518600"/>
            <a:ext cx="262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Registro e consulta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pedidos do usuário</a:t>
            </a:r>
            <a:endParaRPr/>
          </a:p>
        </p:txBody>
      </p:sp>
      <p:sp>
        <p:nvSpPr>
          <p:cNvPr id="408" name="Google Shape;408;p30"/>
          <p:cNvSpPr txBox="1"/>
          <p:nvPr>
            <p:ph idx="8" type="title"/>
          </p:nvPr>
        </p:nvSpPr>
        <p:spPr>
          <a:xfrm>
            <a:off x="5958525" y="1513375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</a:t>
            </a:r>
            <a:endParaRPr/>
          </a:p>
        </p:txBody>
      </p:sp>
      <p:sp>
        <p:nvSpPr>
          <p:cNvPr id="409" name="Google Shape;409;p30"/>
          <p:cNvSpPr txBox="1"/>
          <p:nvPr>
            <p:ph idx="9" type="subTitle"/>
          </p:nvPr>
        </p:nvSpPr>
        <p:spPr>
          <a:xfrm>
            <a:off x="5861925" y="1940250"/>
            <a:ext cx="2169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Cadastro e autenticação de usuários</a:t>
            </a:r>
            <a:endParaRPr/>
          </a:p>
        </p:txBody>
      </p:sp>
      <p:sp>
        <p:nvSpPr>
          <p:cNvPr id="410" name="Google Shape;410;p30"/>
          <p:cNvSpPr txBox="1"/>
          <p:nvPr>
            <p:ph idx="15"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16388" y="22603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82150" y="2979400"/>
            <a:ext cx="1380650" cy="1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5" type="subTitle"/>
          </p:nvPr>
        </p:nvSpPr>
        <p:spPr>
          <a:xfrm>
            <a:off x="1904588" y="3368350"/>
            <a:ext cx="262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clara e organizada para facilitar a manutenção</a:t>
            </a:r>
            <a:endParaRPr/>
          </a:p>
        </p:txBody>
      </p:sp>
      <p:sp>
        <p:nvSpPr>
          <p:cNvPr id="418" name="Google Shape;418;p31"/>
          <p:cNvSpPr txBox="1"/>
          <p:nvPr>
            <p:ph type="title"/>
          </p:nvPr>
        </p:nvSpPr>
        <p:spPr>
          <a:xfrm>
            <a:off x="2278538" y="1477597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419" name="Google Shape;419;p31"/>
          <p:cNvSpPr txBox="1"/>
          <p:nvPr>
            <p:ph idx="1" type="subTitle"/>
          </p:nvPr>
        </p:nvSpPr>
        <p:spPr>
          <a:xfrm>
            <a:off x="2278538" y="1904475"/>
            <a:ext cx="1877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sual e intuitiva para o usuário final</a:t>
            </a:r>
            <a:endParaRPr/>
          </a:p>
        </p:txBody>
      </p:sp>
      <p:sp>
        <p:nvSpPr>
          <p:cNvPr id="420" name="Google Shape;420;p31"/>
          <p:cNvSpPr txBox="1"/>
          <p:nvPr>
            <p:ph idx="2" type="title"/>
          </p:nvPr>
        </p:nvSpPr>
        <p:spPr>
          <a:xfrm>
            <a:off x="5137163" y="1477600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421" name="Google Shape;421;p31"/>
          <p:cNvSpPr txBox="1"/>
          <p:nvPr>
            <p:ph idx="3" type="subTitle"/>
          </p:nvPr>
        </p:nvSpPr>
        <p:spPr>
          <a:xfrm>
            <a:off x="5010713" y="1904475"/>
            <a:ext cx="2228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Back-end e Front-end performáticos</a:t>
            </a:r>
            <a:endParaRPr/>
          </a:p>
        </p:txBody>
      </p:sp>
      <p:sp>
        <p:nvSpPr>
          <p:cNvPr id="422" name="Google Shape;422;p31"/>
          <p:cNvSpPr txBox="1"/>
          <p:nvPr>
            <p:ph idx="4" type="title"/>
          </p:nvPr>
        </p:nvSpPr>
        <p:spPr>
          <a:xfrm>
            <a:off x="2278525" y="2941513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423" name="Google Shape;423;p31"/>
          <p:cNvSpPr txBox="1"/>
          <p:nvPr>
            <p:ph idx="8" type="title"/>
          </p:nvPr>
        </p:nvSpPr>
        <p:spPr>
          <a:xfrm>
            <a:off x="5137163" y="2941525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LGPD</a:t>
            </a:r>
            <a:endParaRPr/>
          </a:p>
        </p:txBody>
      </p:sp>
      <p:sp>
        <p:nvSpPr>
          <p:cNvPr id="424" name="Google Shape;424;p31"/>
          <p:cNvSpPr txBox="1"/>
          <p:nvPr>
            <p:ph idx="9" type="subTitle"/>
          </p:nvPr>
        </p:nvSpPr>
        <p:spPr>
          <a:xfrm>
            <a:off x="5040563" y="3368350"/>
            <a:ext cx="2169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Criptografia e cobertura de dados sensíveis </a:t>
            </a:r>
            <a:endParaRPr/>
          </a:p>
        </p:txBody>
      </p:sp>
      <p:sp>
        <p:nvSpPr>
          <p:cNvPr id="425" name="Google Shape;425;p31"/>
          <p:cNvSpPr txBox="1"/>
          <p:nvPr>
            <p:ph idx="15"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pic>
        <p:nvPicPr>
          <p:cNvPr id="426" name="Google Shape;4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131024" y="3420950"/>
            <a:ext cx="3611875" cy="3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25278" y="1477600"/>
            <a:ext cx="1457450" cy="1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idx="5" type="subTitle"/>
          </p:nvPr>
        </p:nvSpPr>
        <p:spPr>
          <a:xfrm>
            <a:off x="2466950" y="3368350"/>
            <a:ext cx="15006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433" name="Google Shape;433;p32"/>
          <p:cNvSpPr txBox="1"/>
          <p:nvPr>
            <p:ph type="title"/>
          </p:nvPr>
        </p:nvSpPr>
        <p:spPr>
          <a:xfrm>
            <a:off x="2278538" y="1477597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434" name="Google Shape;434;p32"/>
          <p:cNvSpPr txBox="1"/>
          <p:nvPr>
            <p:ph idx="1" type="subTitle"/>
          </p:nvPr>
        </p:nvSpPr>
        <p:spPr>
          <a:xfrm>
            <a:off x="2278550" y="1904475"/>
            <a:ext cx="18774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com Spring Boot</a:t>
            </a:r>
            <a:endParaRPr/>
          </a:p>
        </p:txBody>
      </p:sp>
      <p:sp>
        <p:nvSpPr>
          <p:cNvPr id="435" name="Google Shape;435;p32"/>
          <p:cNvSpPr txBox="1"/>
          <p:nvPr>
            <p:ph idx="2" type="title"/>
          </p:nvPr>
        </p:nvSpPr>
        <p:spPr>
          <a:xfrm>
            <a:off x="5137163" y="1477600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436" name="Google Shape;436;p32"/>
          <p:cNvSpPr txBox="1"/>
          <p:nvPr>
            <p:ph idx="3" type="subTitle"/>
          </p:nvPr>
        </p:nvSpPr>
        <p:spPr>
          <a:xfrm>
            <a:off x="5010725" y="1904475"/>
            <a:ext cx="22287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Typescript com React</a:t>
            </a:r>
            <a:endParaRPr/>
          </a:p>
        </p:txBody>
      </p:sp>
      <p:sp>
        <p:nvSpPr>
          <p:cNvPr id="437" name="Google Shape;437;p32"/>
          <p:cNvSpPr txBox="1"/>
          <p:nvPr>
            <p:ph idx="4" type="title"/>
          </p:nvPr>
        </p:nvSpPr>
        <p:spPr>
          <a:xfrm>
            <a:off x="2052950" y="2941525"/>
            <a:ext cx="23286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/>
          </a:p>
        </p:txBody>
      </p:sp>
      <p:sp>
        <p:nvSpPr>
          <p:cNvPr id="438" name="Google Shape;438;p32"/>
          <p:cNvSpPr txBox="1"/>
          <p:nvPr>
            <p:ph idx="8" type="title"/>
          </p:nvPr>
        </p:nvSpPr>
        <p:spPr>
          <a:xfrm>
            <a:off x="5137163" y="2941525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  <p:sp>
        <p:nvSpPr>
          <p:cNvPr id="439" name="Google Shape;439;p32"/>
          <p:cNvSpPr txBox="1"/>
          <p:nvPr>
            <p:ph idx="9" type="subTitle"/>
          </p:nvPr>
        </p:nvSpPr>
        <p:spPr>
          <a:xfrm>
            <a:off x="5040575" y="3368350"/>
            <a:ext cx="21690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</a:t>
            </a:r>
            <a:endParaRPr/>
          </a:p>
        </p:txBody>
      </p:sp>
      <p:sp>
        <p:nvSpPr>
          <p:cNvPr id="440" name="Google Shape;440;p32"/>
          <p:cNvSpPr txBox="1"/>
          <p:nvPr>
            <p:ph idx="15"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Especificações técnicas</a:t>
            </a:r>
            <a:endParaRPr/>
          </a:p>
        </p:txBody>
      </p:sp>
      <p:pic>
        <p:nvPicPr>
          <p:cNvPr id="441" name="Google Shape;4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3226" y="4646675"/>
            <a:ext cx="1159000" cy="1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39226" y="2721700"/>
            <a:ext cx="906525" cy="9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>
            <p:ph type="title"/>
          </p:nvPr>
        </p:nvSpPr>
        <p:spPr>
          <a:xfrm>
            <a:off x="1908000" y="1477600"/>
            <a:ext cx="23286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448" name="Google Shape;448;p33"/>
          <p:cNvSpPr txBox="1"/>
          <p:nvPr>
            <p:ph idx="1" type="subTitle"/>
          </p:nvPr>
        </p:nvSpPr>
        <p:spPr>
          <a:xfrm>
            <a:off x="1706250" y="1904475"/>
            <a:ext cx="27321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unitários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Implementados</a:t>
            </a:r>
            <a:r>
              <a:rPr lang="en">
                <a:solidFill>
                  <a:schemeClr val="lt2"/>
                </a:solidFill>
              </a:rPr>
              <a:t> durante o desenvolvimento</a:t>
            </a:r>
            <a:endParaRPr/>
          </a:p>
        </p:txBody>
      </p:sp>
      <p:sp>
        <p:nvSpPr>
          <p:cNvPr id="449" name="Google Shape;449;p33"/>
          <p:cNvSpPr txBox="1"/>
          <p:nvPr>
            <p:ph idx="2" type="title"/>
          </p:nvPr>
        </p:nvSpPr>
        <p:spPr>
          <a:xfrm>
            <a:off x="5137163" y="1477600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</a:t>
            </a:r>
            <a:r>
              <a:rPr lang="en"/>
              <a:t>end</a:t>
            </a:r>
            <a:endParaRPr/>
          </a:p>
        </p:txBody>
      </p:sp>
      <p:sp>
        <p:nvSpPr>
          <p:cNvPr id="450" name="Google Shape;450;p33"/>
          <p:cNvSpPr txBox="1"/>
          <p:nvPr>
            <p:ph idx="15"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Especificações de teste</a:t>
            </a:r>
            <a:endParaRPr/>
          </a:p>
        </p:txBody>
      </p:sp>
      <p:sp>
        <p:nvSpPr>
          <p:cNvPr id="451" name="Google Shape;451;p33"/>
          <p:cNvSpPr txBox="1"/>
          <p:nvPr>
            <p:ph idx="1" type="subTitle"/>
          </p:nvPr>
        </p:nvSpPr>
        <p:spPr>
          <a:xfrm>
            <a:off x="4899500" y="1904475"/>
            <a:ext cx="27321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de sistema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Após a finalização do desenvolvimento</a:t>
            </a:r>
            <a:endParaRPr/>
          </a:p>
        </p:txBody>
      </p:sp>
      <p:sp>
        <p:nvSpPr>
          <p:cNvPr id="452" name="Google Shape;452;p33"/>
          <p:cNvSpPr txBox="1"/>
          <p:nvPr>
            <p:ph idx="5" type="subTitle"/>
          </p:nvPr>
        </p:nvSpPr>
        <p:spPr>
          <a:xfrm>
            <a:off x="2084400" y="3647300"/>
            <a:ext cx="19758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Registrado em planilha</a:t>
            </a:r>
            <a:endParaRPr/>
          </a:p>
        </p:txBody>
      </p:sp>
      <p:sp>
        <p:nvSpPr>
          <p:cNvPr id="453" name="Google Shape;453;p33"/>
          <p:cNvSpPr txBox="1"/>
          <p:nvPr>
            <p:ph idx="5" type="subTitle"/>
          </p:nvPr>
        </p:nvSpPr>
        <p:spPr>
          <a:xfrm>
            <a:off x="4642100" y="3647300"/>
            <a:ext cx="32469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unitários durante o desenvolvimento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Testes de sistemas após a finalização</a:t>
            </a:r>
            <a:endParaRPr/>
          </a:p>
        </p:txBody>
      </p:sp>
      <p:sp>
        <p:nvSpPr>
          <p:cNvPr id="454" name="Google Shape;454;p33"/>
          <p:cNvSpPr txBox="1"/>
          <p:nvPr>
            <p:ph idx="4" type="title"/>
          </p:nvPr>
        </p:nvSpPr>
        <p:spPr>
          <a:xfrm>
            <a:off x="1908000" y="3213325"/>
            <a:ext cx="23286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Diário de teste</a:t>
            </a:r>
            <a:endParaRPr/>
          </a:p>
        </p:txBody>
      </p:sp>
      <p:sp>
        <p:nvSpPr>
          <p:cNvPr id="455" name="Google Shape;455;p33"/>
          <p:cNvSpPr txBox="1"/>
          <p:nvPr>
            <p:ph idx="4" type="title"/>
          </p:nvPr>
        </p:nvSpPr>
        <p:spPr>
          <a:xfrm>
            <a:off x="4960775" y="3213325"/>
            <a:ext cx="2328600" cy="3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pic>
        <p:nvPicPr>
          <p:cNvPr id="456" name="Google Shape;4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0553" y="3587925"/>
            <a:ext cx="1457450" cy="1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91851" y="4233800"/>
            <a:ext cx="811575" cy="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300" y="4323200"/>
            <a:ext cx="3709850" cy="37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50" y="393567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338463" y="470685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49363" y="-51200"/>
            <a:ext cx="1181400" cy="1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739588" y="4363825"/>
            <a:ext cx="22955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4"/>
          <p:cNvSpPr txBox="1"/>
          <p:nvPr>
            <p:ph type="title"/>
          </p:nvPr>
        </p:nvSpPr>
        <p:spPr>
          <a:xfrm>
            <a:off x="1015800" y="445025"/>
            <a:ext cx="74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Especificações de teste</a:t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010574" y="1982625"/>
            <a:ext cx="1122900" cy="1122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6576924" y="1982625"/>
            <a:ext cx="1122900" cy="1122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1444187" y="1982625"/>
            <a:ext cx="1122900" cy="1122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1444050" y="2231625"/>
            <a:ext cx="1122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17/05 à 07/06</a:t>
            </a:r>
            <a:endParaRPr b="1" sz="1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822575" y="3312175"/>
            <a:ext cx="2360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Testes 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unitários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4010550" y="2354775"/>
            <a:ext cx="1122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14/06 e 21/06</a:t>
            </a:r>
            <a:endParaRPr b="1" sz="1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4"/>
          <p:cNvSpPr txBox="1"/>
          <p:nvPr/>
        </p:nvSpPr>
        <p:spPr>
          <a:xfrm>
            <a:off x="3237725" y="3312175"/>
            <a:ext cx="2662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Testes 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 sistema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5" name="Google Shape;475;p34"/>
          <p:cNvSpPr/>
          <p:nvPr/>
        </p:nvSpPr>
        <p:spPr>
          <a:xfrm>
            <a:off x="6576925" y="2354775"/>
            <a:ext cx="1122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28/06</a:t>
            </a:r>
            <a:endParaRPr b="1" sz="17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6" name="Google Shape;476;p34"/>
          <p:cNvSpPr txBox="1"/>
          <p:nvPr/>
        </p:nvSpPr>
        <p:spPr>
          <a:xfrm>
            <a:off x="6006625" y="3215125"/>
            <a:ext cx="22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Entrega e apresentação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7" name="Google Shape;477;p34"/>
          <p:cNvCxnSpPr>
            <a:stCxn id="471" idx="3"/>
            <a:endCxn id="473" idx="1"/>
          </p:cNvCxnSpPr>
          <p:nvPr/>
        </p:nvCxnSpPr>
        <p:spPr>
          <a:xfrm>
            <a:off x="2566950" y="2544075"/>
            <a:ext cx="144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4"/>
          <p:cNvCxnSpPr>
            <a:stCxn id="473" idx="3"/>
            <a:endCxn id="475" idx="1"/>
          </p:cNvCxnSpPr>
          <p:nvPr/>
        </p:nvCxnSpPr>
        <p:spPr>
          <a:xfrm>
            <a:off x="5133450" y="2544075"/>
            <a:ext cx="144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9" name="Google Shape;4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776752" y="-769675"/>
            <a:ext cx="1899875" cy="18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825213" y="919150"/>
            <a:ext cx="1181400" cy="1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type="ctrTitle"/>
          </p:nvPr>
        </p:nvSpPr>
        <p:spPr>
          <a:xfrm>
            <a:off x="34913" y="1210750"/>
            <a:ext cx="49143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pic>
        <p:nvPicPr>
          <p:cNvPr id="486" name="Google Shape;4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3612600"/>
            <a:ext cx="3435925" cy="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averse Minitheme by Slidesgo">
  <a:themeElements>
    <a:clrScheme name="Simple Light">
      <a:dk1>
        <a:srgbClr val="0C0F14"/>
      </a:dk1>
      <a:lt1>
        <a:srgbClr val="B870FF"/>
      </a:lt1>
      <a:dk2>
        <a:srgbClr val="E6608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