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>
        <p:scale>
          <a:sx n="75" d="100"/>
          <a:sy n="75" d="100"/>
        </p:scale>
        <p:origin x="-50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21-08-03T09:01:34.774" v="18" actId="790"/>
      <pc:docMkLst>
        <pc:docMk/>
      </pc:docMkLst>
      <pc:sldChg chg="modSp mod modNotes">
        <pc:chgData name="Fake Test User" userId="SID-0" providerId="Test" clId="FakeClientId" dt="2021-08-03T09:00:23.741" v="4" actId="790"/>
        <pc:sldMkLst>
          <pc:docMk/>
          <pc:sldMk cId="1194440229" sldId="256"/>
        </pc:sldMkLst>
        <pc:spChg chg="mod">
          <ac:chgData name="Fake Test User" userId="SID-0" providerId="Test" clId="FakeClientId" dt="2021-08-03T09:00:17.053" v="3" actId="790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Fake Test User" userId="SID-0" providerId="Test" clId="FakeClientId" dt="2021-08-03T09:00:17.053" v="3" actId="790"/>
          <ac:spMkLst>
            <pc:docMk/>
            <pc:sldMk cId="1194440229" sldId="256"/>
            <ac:spMk id="3" creationId="{00000000-0000-0000-0000-000000000000}"/>
          </ac:spMkLst>
        </pc:spChg>
      </pc:sldChg>
      <pc:sldMasterChg chg="modSp mod modSldLayout">
        <pc:chgData name="Fake Test User" userId="SID-0" providerId="Test" clId="FakeClientId" dt="2021-08-03T09:01:25.836" v="16" actId="790"/>
        <pc:sldMasterMkLst>
          <pc:docMk/>
          <pc:sldMasterMk cId="0" sldId="2147483696"/>
        </pc:sldMasterMkLst>
        <pc:spChg chg="mod">
          <ac:chgData name="Fake Test User" userId="SID-0" providerId="Test" clId="FakeClientId" dt="2021-08-03T09:00:37.163" v="5" actId="790"/>
          <ac:spMkLst>
            <pc:docMk/>
            <pc:sldMasterMk cId="0" sldId="2147483696"/>
            <ac:spMk id="2" creationId="{00000000-0000-0000-0000-000000000000}"/>
          </ac:spMkLst>
        </pc:spChg>
        <pc:spChg chg="mod">
          <ac:chgData name="Fake Test User" userId="SID-0" providerId="Test" clId="FakeClientId" dt="2021-08-03T09:00:37.163" v="5" actId="790"/>
          <ac:spMkLst>
            <pc:docMk/>
            <pc:sldMasterMk cId="0" sldId="2147483696"/>
            <ac:spMk id="3" creationId="{00000000-0000-0000-0000-000000000000}"/>
          </ac:spMkLst>
        </pc:spChg>
        <pc:spChg chg="mod">
          <ac:chgData name="Fake Test User" userId="SID-0" providerId="Test" clId="FakeClientId" dt="2021-08-03T09:00:37.163" v="5" actId="790"/>
          <ac:spMkLst>
            <pc:docMk/>
            <pc:sldMasterMk cId="0" sldId="2147483696"/>
            <ac:spMk id="4" creationId="{00000000-0000-0000-0000-000000000000}"/>
          </ac:spMkLst>
        </pc:spChg>
        <pc:spChg chg="mod">
          <ac:chgData name="Fake Test User" userId="SID-0" providerId="Test" clId="FakeClientId" dt="2021-08-03T09:00:37.163" v="5" actId="790"/>
          <ac:spMkLst>
            <pc:docMk/>
            <pc:sldMasterMk cId="0" sldId="2147483696"/>
            <ac:spMk id="5" creationId="{00000000-0000-0000-0000-000000000000}"/>
          </ac:spMkLst>
        </pc:spChg>
        <pc:spChg chg="mod">
          <ac:chgData name="Fake Test User" userId="SID-0" providerId="Test" clId="FakeClientId" dt="2021-08-03T09:00:37.163" v="5" actId="790"/>
          <ac:spMkLst>
            <pc:docMk/>
            <pc:sldMasterMk cId="0" sldId="2147483696"/>
            <ac:spMk id="6" creationId="{00000000-0000-0000-0000-000000000000}"/>
          </ac:spMkLst>
        </pc:spChg>
        <pc:sldLayoutChg chg="modSp mod">
          <pc:chgData name="Fake Test User" userId="SID-0" providerId="Test" clId="FakeClientId" dt="2021-08-03T09:00:41.069" v="6" actId="790"/>
          <pc:sldLayoutMkLst>
            <pc:docMk/>
            <pc:sldMasterMk cId="0" sldId="2147483696"/>
            <pc:sldLayoutMk cId="0" sldId="2147483697"/>
          </pc:sldLayoutMkLst>
          <pc:spChg chg="mod">
            <ac:chgData name="Fake Test User" userId="SID-0" providerId="Test" clId="FakeClientId" dt="2021-08-03T09:00:41.069" v="6" actId="790"/>
            <ac:spMkLst>
              <pc:docMk/>
              <pc:sldMasterMk cId="0" sldId="2147483696"/>
              <pc:sldLayoutMk cId="0" sldId="2147483697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0:41.069" v="6" actId="790"/>
            <ac:spMkLst>
              <pc:docMk/>
              <pc:sldMasterMk cId="0" sldId="2147483696"/>
              <pc:sldLayoutMk cId="0" sldId="2147483697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0:41.069" v="6" actId="790"/>
            <ac:spMkLst>
              <pc:docMk/>
              <pc:sldMasterMk cId="0" sldId="2147483696"/>
              <pc:sldLayoutMk cId="0" sldId="2147483697"/>
              <ac:spMk id="7" creationId="{00000000-0000-0000-0000-000000000000}"/>
            </ac:spMkLst>
          </pc:spChg>
          <pc:spChg chg="mod">
            <ac:chgData name="Fake Test User" userId="SID-0" providerId="Test" clId="FakeClientId" dt="2021-08-03T09:00:41.069" v="6" actId="790"/>
            <ac:spMkLst>
              <pc:docMk/>
              <pc:sldMasterMk cId="0" sldId="2147483696"/>
              <pc:sldLayoutMk cId="0" sldId="2147483697"/>
              <ac:spMk id="8" creationId="{00000000-0000-0000-0000-000000000000}"/>
            </ac:spMkLst>
          </pc:spChg>
          <pc:spChg chg="mod">
            <ac:chgData name="Fake Test User" userId="SID-0" providerId="Test" clId="FakeClientId" dt="2021-08-03T09:00:41.069" v="6" actId="790"/>
            <ac:spMkLst>
              <pc:docMk/>
              <pc:sldMasterMk cId="0" sldId="2147483696"/>
              <pc:sldLayoutMk cId="0" sldId="2147483697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0:46.632" v="7" actId="790"/>
          <pc:sldLayoutMkLst>
            <pc:docMk/>
            <pc:sldMasterMk cId="0" sldId="2147483696"/>
            <pc:sldLayoutMk cId="0" sldId="2147483698"/>
          </pc:sldLayoutMkLst>
          <pc:spChg chg="mod">
            <ac:chgData name="Fake Test User" userId="SID-0" providerId="Test" clId="FakeClientId" dt="2021-08-03T09:00:46.632" v="7" actId="790"/>
            <ac:spMkLst>
              <pc:docMk/>
              <pc:sldMasterMk cId="0" sldId="2147483696"/>
              <pc:sldLayoutMk cId="0" sldId="2147483698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0:46.632" v="7" actId="790"/>
            <ac:spMkLst>
              <pc:docMk/>
              <pc:sldMasterMk cId="0" sldId="2147483696"/>
              <pc:sldLayoutMk cId="0" sldId="2147483698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0:46.632" v="7" actId="790"/>
            <ac:spMkLst>
              <pc:docMk/>
              <pc:sldMasterMk cId="0" sldId="2147483696"/>
              <pc:sldLayoutMk cId="0" sldId="2147483698"/>
              <ac:spMk id="7" creationId="{00000000-0000-0000-0000-000000000000}"/>
            </ac:spMkLst>
          </pc:spChg>
          <pc:spChg chg="mod">
            <ac:chgData name="Fake Test User" userId="SID-0" providerId="Test" clId="FakeClientId" dt="2021-08-03T09:00:46.632" v="7" actId="790"/>
            <ac:spMkLst>
              <pc:docMk/>
              <pc:sldMasterMk cId="0" sldId="2147483696"/>
              <pc:sldLayoutMk cId="0" sldId="2147483698"/>
              <ac:spMk id="8" creationId="{00000000-0000-0000-0000-000000000000}"/>
            </ac:spMkLst>
          </pc:spChg>
          <pc:spChg chg="mod">
            <ac:chgData name="Fake Test User" userId="SID-0" providerId="Test" clId="FakeClientId" dt="2021-08-03T09:00:46.632" v="7" actId="790"/>
            <ac:spMkLst>
              <pc:docMk/>
              <pc:sldMasterMk cId="0" sldId="2147483696"/>
              <pc:sldLayoutMk cId="0" sldId="2147483698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0:50.991" v="8" actId="790"/>
          <pc:sldLayoutMkLst>
            <pc:docMk/>
            <pc:sldMasterMk cId="0" sldId="2147483696"/>
            <pc:sldLayoutMk cId="0" sldId="2147483699"/>
          </pc:sldLayoutMkLst>
          <pc:spChg chg="mod">
            <ac:chgData name="Fake Test User" userId="SID-0" providerId="Test" clId="FakeClientId" dt="2021-08-03T09:00:50.991" v="8" actId="790"/>
            <ac:spMkLst>
              <pc:docMk/>
              <pc:sldMasterMk cId="0" sldId="2147483696"/>
              <pc:sldLayoutMk cId="0" sldId="2147483699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0:50.991" v="8" actId="790"/>
            <ac:spMkLst>
              <pc:docMk/>
              <pc:sldMasterMk cId="0" sldId="2147483696"/>
              <pc:sldLayoutMk cId="0" sldId="2147483699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0:50.991" v="8" actId="790"/>
            <ac:spMkLst>
              <pc:docMk/>
              <pc:sldMasterMk cId="0" sldId="2147483696"/>
              <pc:sldLayoutMk cId="0" sldId="2147483699"/>
              <ac:spMk id="7" creationId="{00000000-0000-0000-0000-000000000000}"/>
            </ac:spMkLst>
          </pc:spChg>
          <pc:spChg chg="mod">
            <ac:chgData name="Fake Test User" userId="SID-0" providerId="Test" clId="FakeClientId" dt="2021-08-03T09:00:50.991" v="8" actId="790"/>
            <ac:spMkLst>
              <pc:docMk/>
              <pc:sldMasterMk cId="0" sldId="2147483696"/>
              <pc:sldLayoutMk cId="0" sldId="2147483699"/>
              <ac:spMk id="8" creationId="{00000000-0000-0000-0000-000000000000}"/>
            </ac:spMkLst>
          </pc:spChg>
          <pc:spChg chg="mod">
            <ac:chgData name="Fake Test User" userId="SID-0" providerId="Test" clId="FakeClientId" dt="2021-08-03T09:00:50.991" v="8" actId="790"/>
            <ac:spMkLst>
              <pc:docMk/>
              <pc:sldMasterMk cId="0" sldId="2147483696"/>
              <pc:sldLayoutMk cId="0" sldId="2147483699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0:56.695" v="9" actId="790"/>
          <pc:sldLayoutMkLst>
            <pc:docMk/>
            <pc:sldMasterMk cId="0" sldId="2147483696"/>
            <pc:sldLayoutMk cId="0" sldId="2147483700"/>
          </pc:sldLayoutMkLst>
          <pc:spChg chg="mod">
            <ac:chgData name="Fake Test User" userId="SID-0" providerId="Test" clId="FakeClientId" dt="2021-08-03T09:00:56.695" v="9" actId="790"/>
            <ac:spMkLst>
              <pc:docMk/>
              <pc:sldMasterMk cId="0" sldId="2147483696"/>
              <pc:sldLayoutMk cId="0" sldId="2147483700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0:56.695" v="9" actId="790"/>
            <ac:spMkLst>
              <pc:docMk/>
              <pc:sldMasterMk cId="0" sldId="2147483696"/>
              <pc:sldLayoutMk cId="0" sldId="2147483700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0:56.695" v="9" actId="790"/>
            <ac:spMkLst>
              <pc:docMk/>
              <pc:sldMasterMk cId="0" sldId="2147483696"/>
              <pc:sldLayoutMk cId="0" sldId="2147483700"/>
              <ac:spMk id="4" creationId="{00000000-0000-0000-0000-000000000000}"/>
            </ac:spMkLst>
          </pc:spChg>
          <pc:spChg chg="mod">
            <ac:chgData name="Fake Test User" userId="SID-0" providerId="Test" clId="FakeClientId" dt="2021-08-03T09:00:56.695" v="9" actId="790"/>
            <ac:spMkLst>
              <pc:docMk/>
              <pc:sldMasterMk cId="0" sldId="2147483696"/>
              <pc:sldLayoutMk cId="0" sldId="2147483700"/>
              <ac:spMk id="8" creationId="{00000000-0000-0000-0000-000000000000}"/>
            </ac:spMkLst>
          </pc:spChg>
          <pc:spChg chg="mod">
            <ac:chgData name="Fake Test User" userId="SID-0" providerId="Test" clId="FakeClientId" dt="2021-08-03T09:00:56.695" v="9" actId="790"/>
            <ac:spMkLst>
              <pc:docMk/>
              <pc:sldMasterMk cId="0" sldId="2147483696"/>
              <pc:sldLayoutMk cId="0" sldId="2147483700"/>
              <ac:spMk id="9" creationId="{00000000-0000-0000-0000-000000000000}"/>
            </ac:spMkLst>
          </pc:spChg>
          <pc:spChg chg="mod">
            <ac:chgData name="Fake Test User" userId="SID-0" providerId="Test" clId="FakeClientId" dt="2021-08-03T09:00:56.695" v="9" actId="790"/>
            <ac:spMkLst>
              <pc:docMk/>
              <pc:sldMasterMk cId="0" sldId="2147483696"/>
              <pc:sldLayoutMk cId="0" sldId="2147483700"/>
              <ac:spMk id="10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1:00.523" v="10" actId="790"/>
          <pc:sldLayoutMkLst>
            <pc:docMk/>
            <pc:sldMasterMk cId="0" sldId="2147483696"/>
            <pc:sldLayoutMk cId="0" sldId="2147483701"/>
          </pc:sldLayoutMkLst>
          <pc:spChg chg="mod">
            <ac:chgData name="Fake Test User" userId="SID-0" providerId="Test" clId="FakeClientId" dt="2021-08-03T09:01:00.523" v="10" actId="790"/>
            <ac:spMkLst>
              <pc:docMk/>
              <pc:sldMasterMk cId="0" sldId="2147483696"/>
              <pc:sldLayoutMk cId="0" sldId="2147483701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1:00.523" v="10" actId="790"/>
            <ac:spMkLst>
              <pc:docMk/>
              <pc:sldMasterMk cId="0" sldId="2147483696"/>
              <pc:sldLayoutMk cId="0" sldId="2147483701"/>
              <ac:spMk id="4" creationId="{00000000-0000-0000-0000-000000000000}"/>
            </ac:spMkLst>
          </pc:spChg>
          <pc:spChg chg="mod">
            <ac:chgData name="Fake Test User" userId="SID-0" providerId="Test" clId="FakeClientId" dt="2021-08-03T09:01:00.523" v="10" actId="790"/>
            <ac:spMkLst>
              <pc:docMk/>
              <pc:sldMasterMk cId="0" sldId="2147483696"/>
              <pc:sldLayoutMk cId="0" sldId="2147483701"/>
              <ac:spMk id="6" creationId="{00000000-0000-0000-0000-000000000000}"/>
            </ac:spMkLst>
          </pc:spChg>
          <pc:spChg chg="mod">
            <ac:chgData name="Fake Test User" userId="SID-0" providerId="Test" clId="FakeClientId" dt="2021-08-03T09:01:00.523" v="10" actId="790"/>
            <ac:spMkLst>
              <pc:docMk/>
              <pc:sldMasterMk cId="0" sldId="2147483696"/>
              <pc:sldLayoutMk cId="0" sldId="2147483701"/>
              <ac:spMk id="7" creationId="{00000000-0000-0000-0000-000000000000}"/>
            </ac:spMkLst>
          </pc:spChg>
          <pc:spChg chg="mod">
            <ac:chgData name="Fake Test User" userId="SID-0" providerId="Test" clId="FakeClientId" dt="2021-08-03T09:01:00.523" v="10" actId="790"/>
            <ac:spMkLst>
              <pc:docMk/>
              <pc:sldMasterMk cId="0" sldId="2147483696"/>
              <pc:sldLayoutMk cId="0" sldId="2147483701"/>
              <ac:spMk id="8" creationId="{00000000-0000-0000-0000-000000000000}"/>
            </ac:spMkLst>
          </pc:spChg>
          <pc:spChg chg="mod">
            <ac:chgData name="Fake Test User" userId="SID-0" providerId="Test" clId="FakeClientId" dt="2021-08-03T09:01:00.523" v="10" actId="790"/>
            <ac:spMkLst>
              <pc:docMk/>
              <pc:sldMasterMk cId="0" sldId="2147483696"/>
              <pc:sldLayoutMk cId="0" sldId="2147483701"/>
              <ac:spMk id="9" creationId="{00000000-0000-0000-0000-000000000000}"/>
            </ac:spMkLst>
          </pc:spChg>
          <pc:spChg chg="mod">
            <ac:chgData name="Fake Test User" userId="SID-0" providerId="Test" clId="FakeClientId" dt="2021-08-03T09:01:00.523" v="10" actId="790"/>
            <ac:spMkLst>
              <pc:docMk/>
              <pc:sldMasterMk cId="0" sldId="2147483696"/>
              <pc:sldLayoutMk cId="0" sldId="2147483701"/>
              <ac:spMk id="10" creationId="{00000000-0000-0000-0000-000000000000}"/>
            </ac:spMkLst>
          </pc:spChg>
          <pc:spChg chg="mod">
            <ac:chgData name="Fake Test User" userId="SID-0" providerId="Test" clId="FakeClientId" dt="2021-08-03T09:01:00.523" v="10" actId="790"/>
            <ac:spMkLst>
              <pc:docMk/>
              <pc:sldMasterMk cId="0" sldId="2147483696"/>
              <pc:sldLayoutMk cId="0" sldId="2147483701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1:04.570" v="11" actId="790"/>
          <pc:sldLayoutMkLst>
            <pc:docMk/>
            <pc:sldMasterMk cId="0" sldId="2147483696"/>
            <pc:sldLayoutMk cId="0" sldId="2147483702"/>
          </pc:sldLayoutMkLst>
          <pc:spChg chg="mod">
            <ac:chgData name="Fake Test User" userId="SID-0" providerId="Test" clId="FakeClientId" dt="2021-08-03T09:01:04.570" v="11" actId="790"/>
            <ac:spMkLst>
              <pc:docMk/>
              <pc:sldMasterMk cId="0" sldId="2147483696"/>
              <pc:sldLayoutMk cId="0" sldId="2147483702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1:04.570" v="11" actId="790"/>
            <ac:spMkLst>
              <pc:docMk/>
              <pc:sldMasterMk cId="0" sldId="2147483696"/>
              <pc:sldLayoutMk cId="0" sldId="2147483702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1:04.570" v="11" actId="790"/>
            <ac:spMkLst>
              <pc:docMk/>
              <pc:sldMasterMk cId="0" sldId="2147483696"/>
              <pc:sldLayoutMk cId="0" sldId="2147483702"/>
              <ac:spMk id="4" creationId="{00000000-0000-0000-0000-000000000000}"/>
            </ac:spMkLst>
          </pc:spChg>
          <pc:spChg chg="mod">
            <ac:chgData name="Fake Test User" userId="SID-0" providerId="Test" clId="FakeClientId" dt="2021-08-03T09:01:04.570" v="11" actId="790"/>
            <ac:spMkLst>
              <pc:docMk/>
              <pc:sldMasterMk cId="0" sldId="2147483696"/>
              <pc:sldLayoutMk cId="0" sldId="2147483702"/>
              <ac:spMk id="5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1:10.242" v="12" actId="790"/>
          <pc:sldLayoutMkLst>
            <pc:docMk/>
            <pc:sldMasterMk cId="0" sldId="2147483696"/>
            <pc:sldLayoutMk cId="0" sldId="2147483703"/>
          </pc:sldLayoutMkLst>
          <pc:spChg chg="mod">
            <ac:chgData name="Fake Test User" userId="SID-0" providerId="Test" clId="FakeClientId" dt="2021-08-03T09:01:10.242" v="12" actId="790"/>
            <ac:spMkLst>
              <pc:docMk/>
              <pc:sldMasterMk cId="0" sldId="2147483696"/>
              <pc:sldLayoutMk cId="0" sldId="2147483703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1:10.242" v="12" actId="790"/>
            <ac:spMkLst>
              <pc:docMk/>
              <pc:sldMasterMk cId="0" sldId="2147483696"/>
              <pc:sldLayoutMk cId="0" sldId="2147483703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1:10.242" v="12" actId="790"/>
            <ac:spMkLst>
              <pc:docMk/>
              <pc:sldMasterMk cId="0" sldId="2147483696"/>
              <pc:sldLayoutMk cId="0" sldId="2147483703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1:13.976" v="13" actId="790"/>
          <pc:sldLayoutMkLst>
            <pc:docMk/>
            <pc:sldMasterMk cId="0" sldId="2147483696"/>
            <pc:sldLayoutMk cId="0" sldId="2147483704"/>
          </pc:sldLayoutMkLst>
          <pc:spChg chg="mod">
            <ac:chgData name="Fake Test User" userId="SID-0" providerId="Test" clId="FakeClientId" dt="2021-08-03T09:01:13.976" v="13" actId="790"/>
            <ac:spMkLst>
              <pc:docMk/>
              <pc:sldMasterMk cId="0" sldId="2147483696"/>
              <pc:sldLayoutMk cId="0" sldId="2147483704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1:13.976" v="13" actId="790"/>
            <ac:spMkLst>
              <pc:docMk/>
              <pc:sldMasterMk cId="0" sldId="2147483696"/>
              <pc:sldLayoutMk cId="0" sldId="2147483704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1:13.976" v="13" actId="790"/>
            <ac:spMkLst>
              <pc:docMk/>
              <pc:sldMasterMk cId="0" sldId="2147483696"/>
              <pc:sldLayoutMk cId="0" sldId="2147483704"/>
              <ac:spMk id="4" creationId="{00000000-0000-0000-0000-000000000000}"/>
            </ac:spMkLst>
          </pc:spChg>
          <pc:spChg chg="mod">
            <ac:chgData name="Fake Test User" userId="SID-0" providerId="Test" clId="FakeClientId" dt="2021-08-03T09:01:13.976" v="13" actId="790"/>
            <ac:spMkLst>
              <pc:docMk/>
              <pc:sldMasterMk cId="0" sldId="2147483696"/>
              <pc:sldLayoutMk cId="0" sldId="2147483704"/>
              <ac:spMk id="9" creationId="{00000000-0000-0000-0000-000000000000}"/>
            </ac:spMkLst>
          </pc:spChg>
          <pc:spChg chg="mod">
            <ac:chgData name="Fake Test User" userId="SID-0" providerId="Test" clId="FakeClientId" dt="2021-08-03T09:01:13.976" v="13" actId="790"/>
            <ac:spMkLst>
              <pc:docMk/>
              <pc:sldMasterMk cId="0" sldId="2147483696"/>
              <pc:sldLayoutMk cId="0" sldId="2147483704"/>
              <ac:spMk id="10" creationId="{00000000-0000-0000-0000-000000000000}"/>
            </ac:spMkLst>
          </pc:spChg>
          <pc:spChg chg="mod">
            <ac:chgData name="Fake Test User" userId="SID-0" providerId="Test" clId="FakeClientId" dt="2021-08-03T09:01:13.976" v="13" actId="790"/>
            <ac:spMkLst>
              <pc:docMk/>
              <pc:sldMasterMk cId="0" sldId="2147483696"/>
              <pc:sldLayoutMk cId="0" sldId="2147483704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1:18.523" v="14" actId="790"/>
          <pc:sldLayoutMkLst>
            <pc:docMk/>
            <pc:sldMasterMk cId="0" sldId="2147483696"/>
            <pc:sldLayoutMk cId="0" sldId="2147483705"/>
          </pc:sldLayoutMkLst>
          <pc:spChg chg="mod">
            <ac:chgData name="Fake Test User" userId="SID-0" providerId="Test" clId="FakeClientId" dt="2021-08-03T09:01:18.523" v="14" actId="790"/>
            <ac:spMkLst>
              <pc:docMk/>
              <pc:sldMasterMk cId="0" sldId="2147483696"/>
              <pc:sldLayoutMk cId="0" sldId="2147483705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1:18.523" v="14" actId="790"/>
            <ac:spMkLst>
              <pc:docMk/>
              <pc:sldMasterMk cId="0" sldId="2147483696"/>
              <pc:sldLayoutMk cId="0" sldId="2147483705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1:18.523" v="14" actId="790"/>
            <ac:spMkLst>
              <pc:docMk/>
              <pc:sldMasterMk cId="0" sldId="2147483696"/>
              <pc:sldLayoutMk cId="0" sldId="2147483705"/>
              <ac:spMk id="4" creationId="{00000000-0000-0000-0000-000000000000}"/>
            </ac:spMkLst>
          </pc:spChg>
          <pc:spChg chg="mod">
            <ac:chgData name="Fake Test User" userId="SID-0" providerId="Test" clId="FakeClientId" dt="2021-08-03T09:01:18.523" v="14" actId="790"/>
            <ac:spMkLst>
              <pc:docMk/>
              <pc:sldMasterMk cId="0" sldId="2147483696"/>
              <pc:sldLayoutMk cId="0" sldId="2147483705"/>
              <ac:spMk id="8" creationId="{00000000-0000-0000-0000-000000000000}"/>
            </ac:spMkLst>
          </pc:spChg>
          <pc:spChg chg="mod">
            <ac:chgData name="Fake Test User" userId="SID-0" providerId="Test" clId="FakeClientId" dt="2021-08-03T09:01:18.523" v="14" actId="790"/>
            <ac:spMkLst>
              <pc:docMk/>
              <pc:sldMasterMk cId="0" sldId="2147483696"/>
              <pc:sldLayoutMk cId="0" sldId="2147483705"/>
              <ac:spMk id="9" creationId="{00000000-0000-0000-0000-000000000000}"/>
            </ac:spMkLst>
          </pc:spChg>
          <pc:spChg chg="mod">
            <ac:chgData name="Fake Test User" userId="SID-0" providerId="Test" clId="FakeClientId" dt="2021-08-03T09:01:18.523" v="14" actId="790"/>
            <ac:spMkLst>
              <pc:docMk/>
              <pc:sldMasterMk cId="0" sldId="2147483696"/>
              <pc:sldLayoutMk cId="0" sldId="2147483705"/>
              <ac:spMk id="10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1:21.945" v="15" actId="790"/>
          <pc:sldLayoutMkLst>
            <pc:docMk/>
            <pc:sldMasterMk cId="0" sldId="2147483696"/>
            <pc:sldLayoutMk cId="0" sldId="2147483706"/>
          </pc:sldLayoutMkLst>
          <pc:spChg chg="mod">
            <ac:chgData name="Fake Test User" userId="SID-0" providerId="Test" clId="FakeClientId" dt="2021-08-03T09:01:21.945" v="15" actId="790"/>
            <ac:spMkLst>
              <pc:docMk/>
              <pc:sldMasterMk cId="0" sldId="2147483696"/>
              <pc:sldLayoutMk cId="0" sldId="2147483706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1:21.945" v="15" actId="790"/>
            <ac:spMkLst>
              <pc:docMk/>
              <pc:sldMasterMk cId="0" sldId="2147483696"/>
              <pc:sldLayoutMk cId="0" sldId="2147483706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1:21.945" v="15" actId="790"/>
            <ac:spMkLst>
              <pc:docMk/>
              <pc:sldMasterMk cId="0" sldId="2147483696"/>
              <pc:sldLayoutMk cId="0" sldId="2147483706"/>
              <ac:spMk id="4" creationId="{00000000-0000-0000-0000-000000000000}"/>
            </ac:spMkLst>
          </pc:spChg>
          <pc:spChg chg="mod">
            <ac:chgData name="Fake Test User" userId="SID-0" providerId="Test" clId="FakeClientId" dt="2021-08-03T09:01:21.945" v="15" actId="790"/>
            <ac:spMkLst>
              <pc:docMk/>
              <pc:sldMasterMk cId="0" sldId="2147483696"/>
              <pc:sldLayoutMk cId="0" sldId="2147483706"/>
              <ac:spMk id="5" creationId="{00000000-0000-0000-0000-000000000000}"/>
            </ac:spMkLst>
          </pc:spChg>
          <pc:spChg chg="mod">
            <ac:chgData name="Fake Test User" userId="SID-0" providerId="Test" clId="FakeClientId" dt="2021-08-03T09:01:21.945" v="15" actId="790"/>
            <ac:spMkLst>
              <pc:docMk/>
              <pc:sldMasterMk cId="0" sldId="2147483696"/>
              <pc:sldLayoutMk cId="0" sldId="2147483706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3T09:01:25.836" v="16" actId="790"/>
          <pc:sldLayoutMkLst>
            <pc:docMk/>
            <pc:sldMasterMk cId="0" sldId="2147483696"/>
            <pc:sldLayoutMk cId="0" sldId="2147483707"/>
          </pc:sldLayoutMkLst>
          <pc:spChg chg="mod">
            <ac:chgData name="Fake Test User" userId="SID-0" providerId="Test" clId="FakeClientId" dt="2021-08-03T09:01:25.836" v="16" actId="790"/>
            <ac:spMkLst>
              <pc:docMk/>
              <pc:sldMasterMk cId="0" sldId="2147483696"/>
              <pc:sldLayoutMk cId="0" sldId="2147483707"/>
              <ac:spMk id="2" creationId="{00000000-0000-0000-0000-000000000000}"/>
            </ac:spMkLst>
          </pc:spChg>
          <pc:spChg chg="mod">
            <ac:chgData name="Fake Test User" userId="SID-0" providerId="Test" clId="FakeClientId" dt="2021-08-03T09:01:25.836" v="16" actId="790"/>
            <ac:spMkLst>
              <pc:docMk/>
              <pc:sldMasterMk cId="0" sldId="2147483696"/>
              <pc:sldLayoutMk cId="0" sldId="2147483707"/>
              <ac:spMk id="3" creationId="{00000000-0000-0000-0000-000000000000}"/>
            </ac:spMkLst>
          </pc:spChg>
          <pc:spChg chg="mod">
            <ac:chgData name="Fake Test User" userId="SID-0" providerId="Test" clId="FakeClientId" dt="2021-08-03T09:01:25.836" v="16" actId="790"/>
            <ac:spMkLst>
              <pc:docMk/>
              <pc:sldMasterMk cId="0" sldId="2147483696"/>
              <pc:sldLayoutMk cId="0" sldId="2147483707"/>
              <ac:spMk id="4" creationId="{00000000-0000-0000-0000-000000000000}"/>
            </ac:spMkLst>
          </pc:spChg>
          <pc:spChg chg="mod">
            <ac:chgData name="Fake Test User" userId="SID-0" providerId="Test" clId="FakeClientId" dt="2021-08-03T09:01:25.836" v="16" actId="790"/>
            <ac:spMkLst>
              <pc:docMk/>
              <pc:sldMasterMk cId="0" sldId="2147483696"/>
              <pc:sldLayoutMk cId="0" sldId="2147483707"/>
              <ac:spMk id="5" creationId="{00000000-0000-0000-0000-000000000000}"/>
            </ac:spMkLst>
          </pc:spChg>
          <pc:spChg chg="mod">
            <ac:chgData name="Fake Test User" userId="SID-0" providerId="Test" clId="FakeClientId" dt="2021-08-03T09:01:25.836" v="16" actId="790"/>
            <ac:spMkLst>
              <pc:docMk/>
              <pc:sldMasterMk cId="0" sldId="2147483696"/>
              <pc:sldLayoutMk cId="0" sldId="2147483707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0AA74417-0617-4509-871F-8377988AD8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451C9DB8-682A-4AEC-8FF7-DDBD98BE4F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C3D67-17BE-4B87-8281-0D48C6A1026C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74487D00-390D-45CA-9CF4-59134196EF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E57AB9-C6CC-45E6-BCDE-6DE13AB42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F487F-8E70-4633-9F4F-3B3F178DD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07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AFA3-CD67-446E-A472-AB809A4A8CB7}" type="datetimeFigureOut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50F02-8FDE-4063-9753-A86EE4DABF2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4400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50F02-8FDE-4063-9753-A86EE4DABF2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26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50F02-8FDE-4063-9753-A86EE4DABF22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373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3832" y="0"/>
            <a:ext cx="3058168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3581400"/>
            <a:ext cx="52832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1200" y="1447800"/>
            <a:ext cx="52832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7318" y="6426202"/>
            <a:ext cx="3759199" cy="126999"/>
          </a:xfrm>
        </p:spPr>
        <p:txBody>
          <a:bodyPr/>
          <a:lstStyle/>
          <a:p>
            <a:pPr rtl="0"/>
            <a:fld id="{B5866FAA-088A-4612-B9DA-FFB379FE71FF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3301" y="6400800"/>
            <a:ext cx="609600" cy="152400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8A7A6979-0714-4377-B894-6BE4C2D6E20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5201" y="6296248"/>
            <a:ext cx="3761316" cy="152400"/>
          </a:xfrm>
        </p:spPr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866FAA-088A-4612-B9DA-FFB379FE71FF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866FAA-088A-4612-B9DA-FFB379FE71FF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48768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866FAA-088A-4612-B9DA-FFB379FE71FF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3058168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718" y="6426202"/>
            <a:ext cx="3759199" cy="126999"/>
          </a:xfrm>
        </p:spPr>
        <p:txBody>
          <a:bodyPr/>
          <a:lstStyle/>
          <a:p>
            <a:pPr rtl="0"/>
            <a:fld id="{C7D34A15-07F5-4296-9A93-E39EB166B354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8517" y="6400800"/>
            <a:ext cx="711200" cy="152400"/>
          </a:xfrm>
        </p:spPr>
        <p:txBody>
          <a:bodyPr/>
          <a:lstStyle/>
          <a:p>
            <a:pPr rtl="0"/>
            <a:fld id="{8A7A6979-0714-4377-B894-6BE4C2D6E20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601" y="6296248"/>
            <a:ext cx="3761316" cy="152400"/>
          </a:xfrm>
        </p:spPr>
        <p:txBody>
          <a:bodyPr/>
          <a:lstStyle/>
          <a:p>
            <a:pPr rtl="0"/>
            <a:endParaRPr lang="pt-BR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828800"/>
            <a:ext cx="42672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1" y="3578225"/>
            <a:ext cx="4267527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4290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572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866FAA-088A-4612-B9DA-FFB379FE71FF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5238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675288"/>
            <a:ext cx="47752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" y="3429000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" y="3840162"/>
            <a:ext cx="47752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75A875-6FF6-4B23-BE33-9FD934145E11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0" y="457200"/>
            <a:ext cx="52832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866FAA-088A-4612-B9DA-FFB379FE71FF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782E12-1101-4BBD-A22A-75E7F47F9484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0" y="1676401"/>
            <a:ext cx="33528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76400"/>
            <a:ext cx="6266688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831A49-F518-4EF0-BD52-F5EE5B537B42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401" y="1676400"/>
            <a:ext cx="6262623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8800" y="1676400"/>
            <a:ext cx="33528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664395-2BDE-4EC0-86B1-BFE95E07B88C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64925" y="0"/>
            <a:ext cx="42707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0" y="457200"/>
            <a:ext cx="37592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7201"/>
            <a:ext cx="48768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3200" y="6400800"/>
            <a:ext cx="71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A7A6979-0714-4377-B894-6BE4C2D6E20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2402" y="6426202"/>
            <a:ext cx="37591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5866FAA-088A-4612-B9DA-FFB379FE71FF}" type="datetime1">
              <a:rPr lang="pt-BR" noProof="0" smtClean="0"/>
              <a:t>03/05/2024</a:t>
            </a:fld>
            <a:endParaRPr lang="pt-BR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500285" y="6296248"/>
            <a:ext cx="3761316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Vagner Francisco </a:t>
            </a:r>
            <a:r>
              <a:rPr lang="pt-BR" dirty="0"/>
              <a:t>R</a:t>
            </a:r>
            <a:r>
              <a:rPr lang="pt-BR" dirty="0" smtClean="0"/>
              <a:t>igo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800" dirty="0"/>
              <a:t>PLANEJAMENTO </a:t>
            </a:r>
            <a:r>
              <a:rPr lang="pt-BR" sz="4800" dirty="0" smtClean="0"/>
              <a:t>DE TESTES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9179" y="2446421"/>
            <a:ext cx="8598568" cy="324227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 de Controle </a:t>
            </a:r>
            <a:r>
              <a:rPr lang="pt-BR" sz="2800" dirty="0"/>
              <a:t>financeiro desenvolvido em </a:t>
            </a:r>
            <a:r>
              <a:rPr lang="pt-BR" sz="2800" dirty="0" smtClean="0"/>
              <a:t>JavaScript com tela de Login onde será possível inserir rendimentos, despesas, despesas futuras , editar e excluir as mesmas. Os dados serão armazenados em um banco de </a:t>
            </a:r>
            <a:r>
              <a:rPr lang="pt-BR" sz="2800" dirty="0"/>
              <a:t>dados </a:t>
            </a:r>
            <a:r>
              <a:rPr lang="pt-BR" sz="2800" dirty="0" smtClean="0"/>
              <a:t>MySQL.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1166"/>
            <a:ext cx="8662737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6000" b="1" dirty="0"/>
              <a:t>INTRODUÇÃO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250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0400" y="1255018"/>
            <a:ext cx="4908884" cy="46101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sz="3800" b="1" dirty="0"/>
              <a:t>Cadastro de </a:t>
            </a:r>
            <a:r>
              <a:rPr lang="pt-BR" sz="3800" b="1" dirty="0" smtClean="0"/>
              <a:t>Despesas/Receitas: </a:t>
            </a:r>
            <a:r>
              <a:rPr lang="pt-BR" sz="3800" dirty="0" smtClean="0"/>
              <a:t>O </a:t>
            </a:r>
            <a:r>
              <a:rPr lang="pt-BR" sz="3800" dirty="0"/>
              <a:t>sistema deve </a:t>
            </a:r>
            <a:r>
              <a:rPr lang="pt-BR" sz="3800" dirty="0" smtClean="0"/>
              <a:t>permitir o cadastro de receitas e despesas.</a:t>
            </a:r>
            <a:endParaRPr lang="pt-BR" sz="3800" dirty="0"/>
          </a:p>
          <a:p>
            <a:endParaRPr lang="pt-BR" sz="3800" dirty="0"/>
          </a:p>
          <a:p>
            <a:r>
              <a:rPr lang="pt-BR" sz="3800" b="1" dirty="0"/>
              <a:t>Exibir Lista de </a:t>
            </a:r>
            <a:r>
              <a:rPr lang="pt-BR" sz="3800" b="1" dirty="0" smtClean="0"/>
              <a:t>Gastos:</a:t>
            </a:r>
            <a:r>
              <a:rPr lang="pt-BR" sz="3800" dirty="0" smtClean="0"/>
              <a:t>Todas </a:t>
            </a:r>
            <a:r>
              <a:rPr lang="pt-BR" sz="3800" dirty="0"/>
              <a:t>as </a:t>
            </a:r>
            <a:r>
              <a:rPr lang="pt-BR" sz="3800" dirty="0" smtClean="0"/>
              <a:t>despesas referentes ao mês devem </a:t>
            </a:r>
            <a:r>
              <a:rPr lang="pt-BR" sz="3800" dirty="0"/>
              <a:t>ser listadas na interface principal.</a:t>
            </a:r>
          </a:p>
          <a:p>
            <a:endParaRPr lang="pt-BR" sz="3800" dirty="0"/>
          </a:p>
          <a:p>
            <a:r>
              <a:rPr lang="pt-BR" sz="3800" b="1" dirty="0"/>
              <a:t>Marcar </a:t>
            </a:r>
            <a:r>
              <a:rPr lang="pt-BR" sz="3800" b="1" dirty="0" smtClean="0"/>
              <a:t>despesa </a:t>
            </a:r>
            <a:r>
              <a:rPr lang="pt-BR" sz="3800" b="1" dirty="0"/>
              <a:t>como </a:t>
            </a:r>
            <a:r>
              <a:rPr lang="pt-BR" sz="3800" b="1" dirty="0" smtClean="0"/>
              <a:t>Paga: </a:t>
            </a:r>
            <a:r>
              <a:rPr lang="pt-BR" sz="3800" dirty="0" smtClean="0"/>
              <a:t>O usuário deve </a:t>
            </a:r>
            <a:r>
              <a:rPr lang="pt-BR" sz="3800" dirty="0"/>
              <a:t>ser </a:t>
            </a:r>
            <a:r>
              <a:rPr lang="pt-BR" sz="3800" dirty="0" smtClean="0"/>
              <a:t>capaz </a:t>
            </a:r>
            <a:r>
              <a:rPr lang="pt-BR" sz="3800" dirty="0"/>
              <a:t>de marcar uma </a:t>
            </a:r>
            <a:r>
              <a:rPr lang="pt-BR" sz="3800" dirty="0" smtClean="0"/>
              <a:t>despesa como paga.</a:t>
            </a:r>
            <a:endParaRPr lang="pt-BR" sz="3800" dirty="0"/>
          </a:p>
          <a:p>
            <a:endParaRPr lang="pt-BR" sz="3800" dirty="0"/>
          </a:p>
          <a:p>
            <a:r>
              <a:rPr lang="pt-BR" sz="3800" b="1" dirty="0"/>
              <a:t>Excluir </a:t>
            </a:r>
            <a:r>
              <a:rPr lang="pt-BR" sz="3800" b="1" dirty="0" smtClean="0"/>
              <a:t>e editar: </a:t>
            </a:r>
            <a:r>
              <a:rPr lang="pt-BR" sz="3800" dirty="0" smtClean="0"/>
              <a:t>O usuário deve </a:t>
            </a:r>
            <a:r>
              <a:rPr lang="pt-BR" sz="3800" dirty="0"/>
              <a:t>poder excluir </a:t>
            </a:r>
            <a:r>
              <a:rPr lang="pt-BR" sz="3800" dirty="0" smtClean="0"/>
              <a:t>e alterar uma despesa ou receita.</a:t>
            </a:r>
            <a:endParaRPr lang="pt-BR" sz="3800" dirty="0"/>
          </a:p>
          <a:p>
            <a:r>
              <a:rPr lang="pt-BR" sz="3800" dirty="0"/>
              <a:t>A exclusão deve ser confirmada por uma mensagem de confirmação.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502400" y="1454094"/>
            <a:ext cx="4876800" cy="3820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  <a:p>
            <a:r>
              <a:rPr lang="pt-BR" b="1" dirty="0"/>
              <a:t>Usabilidade:</a:t>
            </a:r>
            <a:r>
              <a:rPr lang="pt-BR" dirty="0"/>
              <a:t>A interface do usuário deve ser intuitiva e fácil de usar.</a:t>
            </a:r>
          </a:p>
          <a:p>
            <a:endParaRPr lang="pt-BR" dirty="0"/>
          </a:p>
          <a:p>
            <a:r>
              <a:rPr lang="pt-BR" b="1" dirty="0"/>
              <a:t>Confiabilidade:</a:t>
            </a:r>
            <a:r>
              <a:rPr lang="pt-BR" dirty="0"/>
              <a:t>O sistema deve ser robusto, resistindo a falhas e garantindo consistência dos dados.</a:t>
            </a:r>
          </a:p>
          <a:p>
            <a:endParaRPr lang="pt-BR" dirty="0"/>
          </a:p>
          <a:p>
            <a:r>
              <a:rPr lang="pt-BR" b="1" dirty="0"/>
              <a:t>Segurança:</a:t>
            </a:r>
            <a:r>
              <a:rPr lang="pt-BR" dirty="0"/>
              <a:t>As informações do banco de dados devem ser acessíveis apenas por usuários autorizados. 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5550568" y="1"/>
            <a:ext cx="248653" cy="67858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60400" y="2921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REQUISITOS </a:t>
            </a:r>
            <a:r>
              <a:rPr lang="pt-BR" sz="3200" b="1" dirty="0" smtClean="0"/>
              <a:t>FUNCIONAIS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502400" y="2921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REQUISITOS NÃO-FUNCIONAIS</a:t>
            </a:r>
          </a:p>
        </p:txBody>
      </p:sp>
    </p:spTree>
    <p:extLst>
      <p:ext uri="{BB962C8B-B14F-4D97-AF65-F5344CB8AC3E}">
        <p14:creationId xmlns:p14="http://schemas.microsoft.com/office/powerpoint/2010/main" val="23009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8483" y="433137"/>
            <a:ext cx="5598695" cy="753979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3600" b="1" dirty="0"/>
              <a:t>INFORMAÇÕES DO PLANO</a:t>
            </a:r>
            <a:endParaRPr lang="pt-BR" sz="36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09601" y="1211179"/>
            <a:ext cx="8494294" cy="5205664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smtClean="0"/>
              <a:t>Técnica:</a:t>
            </a:r>
          </a:p>
          <a:p>
            <a:pPr algn="l"/>
            <a:r>
              <a:rPr lang="pt-BR" sz="2400" dirty="0" smtClean="0"/>
              <a:t>Teste unitário</a:t>
            </a:r>
            <a:endParaRPr lang="pt-BR" sz="2400" dirty="0"/>
          </a:p>
          <a:p>
            <a:pPr algn="l"/>
            <a:r>
              <a:rPr lang="pt-BR" sz="2400" b="1" dirty="0"/>
              <a:t>Roteiro</a:t>
            </a:r>
            <a:r>
              <a:rPr lang="pt-BR" sz="2400" b="1" dirty="0" smtClean="0"/>
              <a:t>:</a:t>
            </a:r>
          </a:p>
          <a:p>
            <a:pPr algn="l"/>
            <a:r>
              <a:rPr lang="pt-BR" sz="2400" dirty="0" smtClean="0"/>
              <a:t>Teste </a:t>
            </a:r>
            <a:r>
              <a:rPr lang="pt-BR" sz="2400" dirty="0"/>
              <a:t>conforme </a:t>
            </a:r>
            <a:r>
              <a:rPr lang="pt-BR" sz="2400" dirty="0" smtClean="0"/>
              <a:t>Desenvolvimento</a:t>
            </a:r>
            <a:endParaRPr lang="pt-BR" sz="2400" dirty="0"/>
          </a:p>
          <a:p>
            <a:pPr algn="l"/>
            <a:r>
              <a:rPr lang="pt-BR" sz="2400" b="1" dirty="0"/>
              <a:t>Diário</a:t>
            </a:r>
            <a:r>
              <a:rPr lang="pt-BR" sz="2400" b="1" dirty="0" smtClean="0"/>
              <a:t>:</a:t>
            </a:r>
          </a:p>
          <a:p>
            <a:pPr algn="l"/>
            <a:r>
              <a:rPr lang="pt-BR" sz="2400" dirty="0" smtClean="0"/>
              <a:t>Planilha</a:t>
            </a:r>
            <a:endParaRPr lang="pt-BR" sz="2400" dirty="0"/>
          </a:p>
          <a:p>
            <a:pPr algn="l"/>
            <a:r>
              <a:rPr lang="pt-BR" sz="2400" b="1" dirty="0" smtClean="0"/>
              <a:t>Ferramenta</a:t>
            </a:r>
          </a:p>
          <a:p>
            <a:pPr algn="l"/>
            <a:r>
              <a:rPr lang="pt-BR" sz="2400" dirty="0" smtClean="0"/>
              <a:t>JUnit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1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7999" y="474345"/>
            <a:ext cx="5358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DATAS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4451" y="2167116"/>
            <a:ext cx="4227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Testes Unitários: </a:t>
            </a:r>
            <a:r>
              <a:rPr lang="pt-BR" sz="2400" b="1" dirty="0" smtClean="0"/>
              <a:t>05/05 A 01/06</a:t>
            </a:r>
          </a:p>
          <a:p>
            <a:endParaRPr lang="pt-BR" sz="2400" dirty="0"/>
          </a:p>
          <a:p>
            <a:r>
              <a:rPr lang="pt-BR" sz="2400" b="1" dirty="0"/>
              <a:t>Apresentação do Diário de </a:t>
            </a:r>
            <a:r>
              <a:rPr lang="pt-BR" sz="2400" b="1" dirty="0" smtClean="0"/>
              <a:t>Testes:07/06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720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65</TotalTime>
  <Words>193</Words>
  <Application>Microsoft Office PowerPoint</Application>
  <PresentationFormat>Personalizar</PresentationFormat>
  <Paragraphs>40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Composto</vt:lpstr>
      <vt:lpstr>PLANEJAMENTO DE TESTES</vt:lpstr>
      <vt:lpstr>         INTRODUÇÃO</vt:lpstr>
      <vt:lpstr>Apresentação do PowerPoint</vt:lpstr>
      <vt:lpstr>        INFORMAÇÕES DO PLANO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DE TESTES</dc:title>
  <dc:creator>Vagner</dc:creator>
  <cp:lastModifiedBy>JHENY</cp:lastModifiedBy>
  <cp:revision>8</cp:revision>
  <dcterms:created xsi:type="dcterms:W3CDTF">2024-05-03T20:48:47Z</dcterms:created>
  <dcterms:modified xsi:type="dcterms:W3CDTF">2024-05-03T22:34:12Z</dcterms:modified>
</cp:coreProperties>
</file>