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84048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</p:showPr>
  <p:clrMru>
    <a:srgbClr val="0000FF"/>
    <a:srgbClr val="CCFFFF"/>
    <a:srgbClr val="006699"/>
    <a:srgbClr val="6699FF"/>
    <a:srgbClr val="CCECFF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9130" autoAdjust="0"/>
  </p:normalViewPr>
  <p:slideViewPr>
    <p:cSldViewPr snapToObjects="1">
      <p:cViewPr>
        <p:scale>
          <a:sx n="40" d="100"/>
          <a:sy n="40" d="100"/>
        </p:scale>
        <p:origin x="30" y="-1614"/>
      </p:cViewPr>
      <p:guideLst>
        <p:guide orient="horz" pos="10368"/>
        <p:guide pos="120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8A74BCEB-BFE8-4781-BB7F-A3B311762F1C}" type="datetime1">
              <a:rPr lang="en-US"/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A3C6ED36-7E3F-4B74-93F0-37BD34A933A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663FD9E-6300-4A4E-97CF-E574FFA2D138}" type="datetime1">
              <a:rPr lang="en-US"/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F11331E5-E5FA-4A68-A417-370C86CE5E1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0BE1-1D14-45E2-BDD5-6F3223BB1A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1B6D-563D-4EFB-9986-FA5F3D0C82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F825-F4A8-48C9-918D-5DF5A9EA41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E0AB-9A37-4BB0-92EE-FEFC440257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7999-F340-4431-B9A0-6C2BEF03EB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36D2-00C7-4287-9FE9-3B73A047C9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4088-F9C2-4AD2-8D47-2761D5E666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9D3-BDDB-467A-8EF0-FE01F6FAE2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504D-E0D8-4DC6-84EE-C8A9AB91D9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B868-B8B2-44ED-B350-F95AE3A537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675-0A9B-46A9-A841-1461C03B755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0751-1F5A-421E-B1D3-5F52EAA114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8E5F-E3D2-49C6-9C10-70DCD7990CD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252-3E53-47FE-9161-0F94D99100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3480-72CF-4069-9A3C-A429487BA80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A5D2-19DA-4061-8C11-0C6B58991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9795-63BF-4DCC-A94D-93E34D752CF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E029-6C5C-4F09-82A0-5778E99DD2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3088-3B28-4AB5-ABEC-D20FF426CCE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1CED-CA9B-4C98-B5D8-6F3666F67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E97-902A-49F7-B49E-0262BAEBCC6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04CF-7865-4938-A346-1BDD3325F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F634-D779-4516-A0EE-61AD99D85D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7A53-E9D4-45E2-8E7D-E41DC6918C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8060402020202020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9372600"/>
            <a:ext cx="5486400" cy="548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9372600"/>
            <a:ext cx="5486400" cy="548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7365" y="9372600"/>
            <a:ext cx="5486400" cy="548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2400" y="9372600"/>
            <a:ext cx="5486400" cy="5486400"/>
          </a:xfrm>
          <a:prstGeom prst="rect">
            <a:avLst/>
          </a:prstGeom>
        </p:spPr>
      </p:pic>
      <p:pic>
        <p:nvPicPr>
          <p:cNvPr id="2" name="Picture 1" descr="frame20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2965" y="9371330"/>
            <a:ext cx="5487670" cy="5487670"/>
          </a:xfrm>
          <a:prstGeom prst="rect">
            <a:avLst/>
          </a:prstGeom>
        </p:spPr>
      </p:pic>
      <p:pic>
        <p:nvPicPr>
          <p:cNvPr id="3" name="Picture 2" descr="frame25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24130" y="9371330"/>
            <a:ext cx="5487670" cy="5487670"/>
          </a:xfrm>
          <a:prstGeom prst="rect">
            <a:avLst/>
          </a:prstGeom>
        </p:spPr>
      </p:pic>
      <p:pic>
        <p:nvPicPr>
          <p:cNvPr id="4" name="Picture 3" descr="frame30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8235" y="9371330"/>
            <a:ext cx="5487670" cy="5487670"/>
          </a:xfrm>
          <a:prstGeom prst="rect">
            <a:avLst/>
          </a:prstGeom>
        </p:spPr>
      </p:pic>
      <p:pic>
        <p:nvPicPr>
          <p:cNvPr id="5" name="Picture 4" descr="frame35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9835" y="9371330"/>
            <a:ext cx="5487670" cy="5487670"/>
          </a:xfrm>
          <a:prstGeom prst="rect">
            <a:avLst/>
          </a:prstGeom>
        </p:spPr>
      </p:pic>
      <p:pic>
        <p:nvPicPr>
          <p:cNvPr id="11" name="Picture 10" descr="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16306800"/>
            <a:ext cx="5486400" cy="5486400"/>
          </a:xfrm>
          <a:prstGeom prst="rect">
            <a:avLst/>
          </a:prstGeom>
        </p:spPr>
      </p:pic>
      <p:pic>
        <p:nvPicPr>
          <p:cNvPr id="12" name="Picture 11" descr="5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800" y="16306800"/>
            <a:ext cx="5486400" cy="5486400"/>
          </a:xfrm>
          <a:prstGeom prst="rect">
            <a:avLst/>
          </a:prstGeom>
        </p:spPr>
      </p:pic>
      <p:pic>
        <p:nvPicPr>
          <p:cNvPr id="13" name="Picture 12" descr="10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1400" y="16306800"/>
            <a:ext cx="5486400" cy="5486400"/>
          </a:xfrm>
          <a:prstGeom prst="rect">
            <a:avLst/>
          </a:prstGeom>
        </p:spPr>
      </p:pic>
      <p:pic>
        <p:nvPicPr>
          <p:cNvPr id="14" name="Picture 13" descr="151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2870" y="16306800"/>
            <a:ext cx="5486400" cy="5486400"/>
          </a:xfrm>
          <a:prstGeom prst="rect">
            <a:avLst/>
          </a:prstGeom>
        </p:spPr>
      </p:pic>
      <p:pic>
        <p:nvPicPr>
          <p:cNvPr id="15" name="Picture 14" descr="201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16306800"/>
            <a:ext cx="5486400" cy="5486400"/>
          </a:xfrm>
          <a:prstGeom prst="rect">
            <a:avLst/>
          </a:prstGeom>
        </p:spPr>
      </p:pic>
      <p:pic>
        <p:nvPicPr>
          <p:cNvPr id="16" name="Picture 15" descr="251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25400" y="16306800"/>
            <a:ext cx="5486400" cy="5486400"/>
          </a:xfrm>
          <a:prstGeom prst="rect">
            <a:avLst/>
          </a:prstGeom>
        </p:spPr>
      </p:pic>
      <p:pic>
        <p:nvPicPr>
          <p:cNvPr id="18" name="Picture 17" descr="301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8670" y="16306800"/>
            <a:ext cx="5486400" cy="5486400"/>
          </a:xfrm>
          <a:prstGeom prst="rect">
            <a:avLst/>
          </a:prstGeom>
        </p:spPr>
      </p:pic>
      <p:pic>
        <p:nvPicPr>
          <p:cNvPr id="21" name="Picture 20" descr="337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61105" y="16306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Custom</PresentationFormat>
  <Paragraphs>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Jonathan Boreyko</dc:creator>
  <cp:lastModifiedBy>hugh</cp:lastModifiedBy>
  <cp:revision>288</cp:revision>
  <cp:lastPrinted>2018-03-27T20:17:58Z</cp:lastPrinted>
  <dcterms:created xsi:type="dcterms:W3CDTF">2018-03-27T20:17:58Z</dcterms:created>
  <dcterms:modified xsi:type="dcterms:W3CDTF">2018-03-27T20:17:58Z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