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08F0-4A3F-56AD-480B-6A19159EA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CORONA VIRUS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49799-91AF-7EBB-E8AA-2167383BD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Mentorness data analyst internship</a:t>
            </a:r>
          </a:p>
          <a:p>
            <a:r>
              <a:rPr lang="en-US" dirty="0"/>
              <a:t>Presented By: ANN Wangechi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9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62AC-7BE5-C5FB-1DC1-602E61AD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Q5. Number of month present in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2BE182-E22E-404E-34CC-8CEC9772E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371" y="2016125"/>
            <a:ext cx="7419583" cy="3449638"/>
          </a:xfrm>
        </p:spPr>
      </p:pic>
    </p:spTree>
    <p:extLst>
      <p:ext uri="{BB962C8B-B14F-4D97-AF65-F5344CB8AC3E}">
        <p14:creationId xmlns:p14="http://schemas.microsoft.com/office/powerpoint/2010/main" val="185615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17C3-EB65-0B2A-3CE3-FC9CC406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Q6. Find monthly average for confirmed, deaths, recovered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EE91A7-C7A2-495A-B9BE-7E59139C1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055" y="2016124"/>
            <a:ext cx="4763958" cy="4048063"/>
          </a:xfrm>
        </p:spPr>
      </p:pic>
    </p:spTree>
    <p:extLst>
      <p:ext uri="{BB962C8B-B14F-4D97-AF65-F5344CB8AC3E}">
        <p14:creationId xmlns:p14="http://schemas.microsoft.com/office/powerpoint/2010/main" val="2452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221B-B70D-C71A-C283-D7A8C002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Q7. Find most frequent value for confirmed, deaths, recovered each month 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6CEF46-EAFE-8021-9FDC-D5B4459CA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209" y="2129174"/>
            <a:ext cx="6309907" cy="3223539"/>
          </a:xfrm>
        </p:spPr>
      </p:pic>
    </p:spTree>
    <p:extLst>
      <p:ext uri="{BB962C8B-B14F-4D97-AF65-F5344CB8AC3E}">
        <p14:creationId xmlns:p14="http://schemas.microsoft.com/office/powerpoint/2010/main" val="422084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F624-DFD0-7BAE-779B-C67554B6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Q8. Find minimum values for confirmed, deaths, recovered per year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F17E91-71A1-877C-1507-9510E033D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165" y="2016125"/>
            <a:ext cx="4929994" cy="3449638"/>
          </a:xfrm>
        </p:spPr>
      </p:pic>
    </p:spTree>
    <p:extLst>
      <p:ext uri="{BB962C8B-B14F-4D97-AF65-F5344CB8AC3E}">
        <p14:creationId xmlns:p14="http://schemas.microsoft.com/office/powerpoint/2010/main" val="202302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BE8F-50E8-3BA0-4C8B-D2C70AF7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Q9. Find maximum values of confirmed, deaths, recovered per year</a:t>
            </a:r>
            <a:br>
              <a:rPr lang="en-US" sz="1800" b="1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215AA5-5E49-D81C-5B7D-325E892A5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784" y="2016125"/>
            <a:ext cx="5604757" cy="3449638"/>
          </a:xfrm>
        </p:spPr>
      </p:pic>
    </p:spTree>
    <p:extLst>
      <p:ext uri="{BB962C8B-B14F-4D97-AF65-F5344CB8AC3E}">
        <p14:creationId xmlns:p14="http://schemas.microsoft.com/office/powerpoint/2010/main" val="67016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A7E0-3586-D8D4-C0DF-C8434E06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Q10. The total number of case of confirmed, deaths, recovered each month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329ABC-F181-2DCC-CE2D-5E87C6706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287" y="2016125"/>
            <a:ext cx="5997750" cy="3449638"/>
          </a:xfrm>
        </p:spPr>
      </p:pic>
    </p:spTree>
    <p:extLst>
      <p:ext uri="{BB962C8B-B14F-4D97-AF65-F5344CB8AC3E}">
        <p14:creationId xmlns:p14="http://schemas.microsoft.com/office/powerpoint/2010/main" val="1059902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B5FA-F5E2-6F56-83C1-D938FCF4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Q11. Check how corona virus spread out with respect to confirmed case  (</a:t>
            </a:r>
            <a:r>
              <a:rPr lang="en-US" sz="1800" b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US" sz="18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total confirmed cases, their average, variance &amp; STDEV )</a:t>
            </a:r>
            <a:br>
              <a:rPr lang="en-US" sz="1800" b="1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2589D-4FC8-C4C2-D99D-85165008C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521" y="2075829"/>
            <a:ext cx="7407282" cy="3330229"/>
          </a:xfrm>
        </p:spPr>
      </p:pic>
    </p:spTree>
    <p:extLst>
      <p:ext uri="{BB962C8B-B14F-4D97-AF65-F5344CB8AC3E}">
        <p14:creationId xmlns:p14="http://schemas.microsoft.com/office/powerpoint/2010/main" val="222812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C1F2-29C1-6889-474D-CCDE41DF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Q12. Check how corona virus spread out with respect to death case per month</a:t>
            </a:r>
            <a:br>
              <a:rPr lang="en-US" sz="1800" b="1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US" sz="18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total confirmed cases, their average, variance &amp; STDEV )</a:t>
            </a:r>
            <a:br>
              <a:rPr lang="en-US" sz="1800" b="1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023B9-A2ED-B98C-01AD-6306CF9D7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071" y="2148226"/>
            <a:ext cx="6264183" cy="3185436"/>
          </a:xfrm>
        </p:spPr>
      </p:pic>
    </p:spTree>
    <p:extLst>
      <p:ext uri="{BB962C8B-B14F-4D97-AF65-F5344CB8AC3E}">
        <p14:creationId xmlns:p14="http://schemas.microsoft.com/office/powerpoint/2010/main" val="229299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41F9-2F81-0B19-6858-BC7D5044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Q13. Check how corona virus spread out with respect to recovered case</a:t>
            </a:r>
            <a:br>
              <a:rPr lang="en-US" sz="1800" b="1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US" sz="18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total confirmed cases, their average, variance &amp; STDEV )</a:t>
            </a:r>
            <a:br>
              <a:rPr lang="en-US" sz="1800" b="1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57100-4E43-B3DF-046B-D5F0239E1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208" y="2037726"/>
            <a:ext cx="5867908" cy="3406435"/>
          </a:xfrm>
        </p:spPr>
      </p:pic>
    </p:spTree>
    <p:extLst>
      <p:ext uri="{BB962C8B-B14F-4D97-AF65-F5344CB8AC3E}">
        <p14:creationId xmlns:p14="http://schemas.microsoft.com/office/powerpoint/2010/main" val="2355694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0238-3A5A-4FBA-B32C-26C2577B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Q14. Find Country having highest number of the Confirmed case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559AF-2069-CBCC-7749-5864E36A2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819" y="2016125"/>
            <a:ext cx="5872687" cy="3449638"/>
          </a:xfrm>
        </p:spPr>
      </p:pic>
    </p:spTree>
    <p:extLst>
      <p:ext uri="{BB962C8B-B14F-4D97-AF65-F5344CB8AC3E}">
        <p14:creationId xmlns:p14="http://schemas.microsoft.com/office/powerpoint/2010/main" val="398644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5E35-EFD9-65E7-022B-3FDDF29B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486F17-0C53-17E7-4AE9-CEA3ECDA1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106815"/>
            <a:ext cx="3504469" cy="183416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84A1A7-8090-C9BB-B0A5-95708544F769}"/>
              </a:ext>
            </a:extLst>
          </p:cNvPr>
          <p:cNvSpPr txBox="1"/>
          <p:nvPr/>
        </p:nvSpPr>
        <p:spPr>
          <a:xfrm>
            <a:off x="5520690" y="2367064"/>
            <a:ext cx="5452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Queries and Results (Analysis)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7556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05BA-F483-418C-6A8E-0DBD865A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Q15. Find Country having lowest number of the death case</a:t>
            </a:r>
            <a:br>
              <a:rPr lang="en-US" sz="1800" b="1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8367DE-2D71-9E87-0BB2-3F30C0E5F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742" y="2016125"/>
            <a:ext cx="5170840" cy="3449638"/>
          </a:xfrm>
        </p:spPr>
      </p:pic>
    </p:spTree>
    <p:extLst>
      <p:ext uri="{BB962C8B-B14F-4D97-AF65-F5344CB8AC3E}">
        <p14:creationId xmlns:p14="http://schemas.microsoft.com/office/powerpoint/2010/main" val="1240645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015A-AA92-EA02-5E18-60737608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Q16. Find top 5 countries having highest recovered case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5999E-848B-D374-A9CF-AC5DB74E2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790" y="2016125"/>
            <a:ext cx="5710745" cy="3449638"/>
          </a:xfrm>
        </p:spPr>
      </p:pic>
    </p:spTree>
    <p:extLst>
      <p:ext uri="{BB962C8B-B14F-4D97-AF65-F5344CB8AC3E}">
        <p14:creationId xmlns:p14="http://schemas.microsoft.com/office/powerpoint/2010/main" val="2852216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50B1-CA7A-B654-5367-76437293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24361-031E-790E-92F5-022EFA0C4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843" y="2036931"/>
            <a:ext cx="3947321" cy="27968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4010C8-1C6C-294B-8807-6E7537A79B4C}"/>
              </a:ext>
            </a:extLst>
          </p:cNvPr>
          <p:cNvSpPr txBox="1"/>
          <p:nvPr/>
        </p:nvSpPr>
        <p:spPr>
          <a:xfrm>
            <a:off x="6017736" y="2493476"/>
            <a:ext cx="46444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comprehensive analysis provides valuable insights into the progression and impact of the coronavirus pandemic, facilitating better understanding and informed decision-making for stakeholders involved in managing the crisis.</a:t>
            </a:r>
          </a:p>
        </p:txBody>
      </p:sp>
    </p:spTree>
    <p:extLst>
      <p:ext uri="{BB962C8B-B14F-4D97-AF65-F5344CB8AC3E}">
        <p14:creationId xmlns:p14="http://schemas.microsoft.com/office/powerpoint/2010/main" val="1754827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19F0-FD7D-BC8C-9A0E-5D1D0708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51611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BF42-C0E5-59F8-4F67-28BB9F3F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Project 1: Corona Virus 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23E6E-6456-DEF9-1595-5039CCDB8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984249"/>
            <a:ext cx="3400049" cy="144475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B3B015-DFFE-6FD4-86A3-ED231E2B1222}"/>
              </a:ext>
            </a:extLst>
          </p:cNvPr>
          <p:cNvSpPr txBox="1"/>
          <p:nvPr/>
        </p:nvSpPr>
        <p:spPr>
          <a:xfrm>
            <a:off x="4951234" y="2228671"/>
            <a:ext cx="61036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This project is designed to test your SQL and data analysis skills in a real-world context. You are encouraged to be creative in your approach and to seek guidance and assistance as needed throughout the internship.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3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50F9-4BE8-EFB4-E49E-34ED92FF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Overview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24275-8AF8-4E7C-DF27-D52668B94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209" y="2027238"/>
            <a:ext cx="2687752" cy="235741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66FE29-7244-AD18-3C3A-E04ACAE2D3D5}"/>
              </a:ext>
            </a:extLst>
          </p:cNvPr>
          <p:cNvSpPr txBox="1"/>
          <p:nvPr/>
        </p:nvSpPr>
        <p:spPr>
          <a:xfrm>
            <a:off x="4670298" y="2329148"/>
            <a:ext cx="65402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CORONA VIRUS pandemic has had a significant impact on public health and has created an urgent need for data-driven insights to understand the spread of the virus. As a data analyst, you have been tasked with analyzing a CORONA VIRUS dataset to derive meaningful insights and present your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1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6F93-D111-269B-D0EE-95F24F04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Dataset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0941B-91D5-22E2-4579-7CFEDD28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Description of each column in dataset: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Province: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Geographic subdivision within a country/region.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Country/Region: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Geographic entity where data is recorded.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Latitude: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North-south position on Earth's surface.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Longitude: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East-west position on Earth's surface.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Date: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Recorded date of CORONA VIRUS data.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Confirmed: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Number of diagnosed CORONA VIRUS cases.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Deaths: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Number of CORONA VIRUS related deaths.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Recovered: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Number of recovered CORONA VIRUS cases.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8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2747-B62E-39BF-3085-D51F9C15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Q1:Write a code to check NULL values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05FAA-D0FD-BDB4-B58F-C382075EF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908" y="2016125"/>
            <a:ext cx="7360509" cy="3449638"/>
          </a:xfrm>
        </p:spPr>
      </p:pic>
    </p:spTree>
    <p:extLst>
      <p:ext uri="{BB962C8B-B14F-4D97-AF65-F5344CB8AC3E}">
        <p14:creationId xmlns:p14="http://schemas.microsoft.com/office/powerpoint/2010/main" val="427395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BDFC-0EAB-F93F-0209-E3CD38D4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Q2:If NULL values are present, update them with zeros for all columns. 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034228-2455-6795-0C19-A6EA6F376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982" y="2016125"/>
            <a:ext cx="7805447" cy="3421111"/>
          </a:xfrm>
        </p:spPr>
      </p:pic>
    </p:spTree>
    <p:extLst>
      <p:ext uri="{BB962C8B-B14F-4D97-AF65-F5344CB8AC3E}">
        <p14:creationId xmlns:p14="http://schemas.microsoft.com/office/powerpoint/2010/main" val="304308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C83-E995-E57A-401A-782A8A6D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Q3. check total number of rows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45350-8410-1B06-26B7-5035C3AF4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455" y="2016125"/>
            <a:ext cx="7487683" cy="3551976"/>
          </a:xfrm>
        </p:spPr>
      </p:pic>
    </p:spTree>
    <p:extLst>
      <p:ext uri="{BB962C8B-B14F-4D97-AF65-F5344CB8AC3E}">
        <p14:creationId xmlns:p14="http://schemas.microsoft.com/office/powerpoint/2010/main" val="10721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5116-C6A8-3CBB-8010-057D06AD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Q4. Check what is </a:t>
            </a:r>
            <a:r>
              <a:rPr lang="en-US" sz="1800" b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start_date</a:t>
            </a:r>
            <a:r>
              <a:rPr lang="en-US" sz="18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end_date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DAA07-7443-9C0D-FB66-61AE17E0C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397" y="2016125"/>
            <a:ext cx="8247530" cy="3449638"/>
          </a:xfrm>
        </p:spPr>
      </p:pic>
    </p:spTree>
    <p:extLst>
      <p:ext uri="{BB962C8B-B14F-4D97-AF65-F5344CB8AC3E}">
        <p14:creationId xmlns:p14="http://schemas.microsoft.com/office/powerpoint/2010/main" val="36620974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49</TotalTime>
  <Words>482</Words>
  <Application>Microsoft Office PowerPoint</Application>
  <PresentationFormat>Widescreen</PresentationFormat>
  <Paragraphs>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Narrow</vt:lpstr>
      <vt:lpstr>Calibri</vt:lpstr>
      <vt:lpstr>Consolas</vt:lpstr>
      <vt:lpstr>Courier New</vt:lpstr>
      <vt:lpstr>Gill Sans MT</vt:lpstr>
      <vt:lpstr>Gallery</vt:lpstr>
      <vt:lpstr>CORONA VIRUS ANALYSIS</vt:lpstr>
      <vt:lpstr>CONTENT</vt:lpstr>
      <vt:lpstr>Project 1: Corona Virus Analysis</vt:lpstr>
      <vt:lpstr>Overview</vt:lpstr>
      <vt:lpstr>Dataset</vt:lpstr>
      <vt:lpstr>Q1:Write a code to check NULL values </vt:lpstr>
      <vt:lpstr>Q2:If NULL values are present, update them with zeros for all columns.  </vt:lpstr>
      <vt:lpstr>Q3. check total number of rows </vt:lpstr>
      <vt:lpstr>Q4. Check what is start_date and end_date </vt:lpstr>
      <vt:lpstr>Q5. Number of month present in dataset</vt:lpstr>
      <vt:lpstr>Q6. Find monthly average for confirmed, deaths, recovered</vt:lpstr>
      <vt:lpstr>Q7. Find most frequent value for confirmed, deaths, recovered each month </vt:lpstr>
      <vt:lpstr>Q8. Find minimum values for confirmed, deaths, recovered per year</vt:lpstr>
      <vt:lpstr>Q9. Find maximum values of confirmed, deaths, recovered per year </vt:lpstr>
      <vt:lpstr>Q10. The total number of case of confirmed, deaths, recovered each month</vt:lpstr>
      <vt:lpstr>Q11. Check how corona virus spread out with respect to confirmed case  (Eg: total confirmed cases, their average, variance &amp; STDEV ) </vt:lpstr>
      <vt:lpstr>Q12. Check how corona virus spread out with respect to death case per month (Eg: total confirmed cases, their average, variance &amp; STDEV ) </vt:lpstr>
      <vt:lpstr>Q13. Check how corona virus spread out with respect to recovered case (Eg: total confirmed cases, their average, variance &amp; STDEV ) </vt:lpstr>
      <vt:lpstr>Q14. Find Country having highest number of the Confirmed case</vt:lpstr>
      <vt:lpstr>Q15. Find Country having lowest number of the death case </vt:lpstr>
      <vt:lpstr>Q16. Find top 5 countries having highest recovered case</vt:lpstr>
      <vt:lpstr>SUMMARY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VIRUS ANALYSIS</dc:title>
  <dc:creator>Admin</dc:creator>
  <cp:lastModifiedBy>Admin</cp:lastModifiedBy>
  <cp:revision>4</cp:revision>
  <dcterms:created xsi:type="dcterms:W3CDTF">2024-05-05T10:01:58Z</dcterms:created>
  <dcterms:modified xsi:type="dcterms:W3CDTF">2024-05-05T10:51:53Z</dcterms:modified>
</cp:coreProperties>
</file>