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56C1-7BB4-BDE2-913C-B262133C9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9A1EBA-D8AC-3ABE-C430-405FAAB313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359CCC-DCFE-A9C1-5ED4-AE7494B2FC88}"/>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5" name="Footer Placeholder 4">
            <a:extLst>
              <a:ext uri="{FF2B5EF4-FFF2-40B4-BE49-F238E27FC236}">
                <a16:creationId xmlns:a16="http://schemas.microsoft.com/office/drawing/2014/main" id="{54835AD9-F454-6874-919F-19A9B5A30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43A4E-2692-2BAD-5C69-422ACDD27235}"/>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171715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B3DA-B1A9-AEA0-7DBB-C166873A79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5CC1DC-0872-E8FA-C8EB-7D46B928F5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1091C-A960-7647-9D9F-86AF911C8C38}"/>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5" name="Footer Placeholder 4">
            <a:extLst>
              <a:ext uri="{FF2B5EF4-FFF2-40B4-BE49-F238E27FC236}">
                <a16:creationId xmlns:a16="http://schemas.microsoft.com/office/drawing/2014/main" id="{1B407ECD-8E17-AC52-128E-D40EA8B35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075C9-52C9-EF34-9467-41B127EEC79F}"/>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243892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ABFD5-0430-D5D3-7E3B-4A94F26665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4A167-7875-B2CE-8E33-3FF6BA74F2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78925-458D-EC93-BD81-59214F407CF2}"/>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5" name="Footer Placeholder 4">
            <a:extLst>
              <a:ext uri="{FF2B5EF4-FFF2-40B4-BE49-F238E27FC236}">
                <a16:creationId xmlns:a16="http://schemas.microsoft.com/office/drawing/2014/main" id="{F51E3445-BCDC-84A1-12E3-C656CD05E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06922-D2A4-D379-1CB5-8BB53C1F94F5}"/>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189632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0B4B-F08A-1CD8-F954-8E7D79448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16497-3417-7B9F-DBAC-2563537A0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F9C4C-93F4-6F08-2B0F-AA13DD81D059}"/>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5" name="Footer Placeholder 4">
            <a:extLst>
              <a:ext uri="{FF2B5EF4-FFF2-40B4-BE49-F238E27FC236}">
                <a16:creationId xmlns:a16="http://schemas.microsoft.com/office/drawing/2014/main" id="{4DC6FE00-2AED-735A-1870-350646B60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F3C69-3699-EDFC-05E2-D12FDD2C1939}"/>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418156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9380-5E7C-2A54-4C49-AB3B49802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EA5E5A-9ECA-625B-2632-E5DC04BA4C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AF9B95-2E09-8678-2172-0000149BE086}"/>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5" name="Footer Placeholder 4">
            <a:extLst>
              <a:ext uri="{FF2B5EF4-FFF2-40B4-BE49-F238E27FC236}">
                <a16:creationId xmlns:a16="http://schemas.microsoft.com/office/drawing/2014/main" id="{090793F7-4B7E-EC2F-324D-ADC755621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0314B-68DE-5BA5-FED4-B5E2DB5939BF}"/>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111343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8645-3CD0-96E9-3BED-1E68C39A2B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E0BEDA-CFD3-BECB-3895-F882CC2DA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E610DA-9783-5390-350B-2090E91EF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D6CD4F-5CAC-51BC-D4C3-CF590F959E9F}"/>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6" name="Footer Placeholder 5">
            <a:extLst>
              <a:ext uri="{FF2B5EF4-FFF2-40B4-BE49-F238E27FC236}">
                <a16:creationId xmlns:a16="http://schemas.microsoft.com/office/drawing/2014/main" id="{68E53403-29C6-2ECC-ADB9-469E57F284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C5EED-399F-B79C-4C68-425C86506504}"/>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219674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33CB-A241-D598-1CAF-E3FF48DA70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63CA1C-452A-F0B7-7F9A-14FCBAFEC8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C15EAC-C2BE-EC6D-DEEB-FE6EEE6F0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CAC24A-6456-5872-3EFE-E6CD83102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AA10D-1EAD-E4C5-CB37-F2E95397F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AE8378-F281-70A2-3694-2942B4421D4A}"/>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8" name="Footer Placeholder 7">
            <a:extLst>
              <a:ext uri="{FF2B5EF4-FFF2-40B4-BE49-F238E27FC236}">
                <a16:creationId xmlns:a16="http://schemas.microsoft.com/office/drawing/2014/main" id="{2FEE2BC5-70FB-9741-03DF-80C112CB5B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BA989C-53F1-BF7E-DEB6-BCBDC2CEA267}"/>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149610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6AD8-8F05-2628-3E9A-FE213C4D3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33D92-F57E-61AF-4D0C-7CF183D7C7DC}"/>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4" name="Footer Placeholder 3">
            <a:extLst>
              <a:ext uri="{FF2B5EF4-FFF2-40B4-BE49-F238E27FC236}">
                <a16:creationId xmlns:a16="http://schemas.microsoft.com/office/drawing/2014/main" id="{96FCC360-D146-0FE3-F523-59B6FF3CEA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6DED62-2E4B-14ED-D663-E926DC5563D8}"/>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156088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1852F-EBE9-6419-A628-7A0F08EEEC7A}"/>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3" name="Footer Placeholder 2">
            <a:extLst>
              <a:ext uri="{FF2B5EF4-FFF2-40B4-BE49-F238E27FC236}">
                <a16:creationId xmlns:a16="http://schemas.microsoft.com/office/drawing/2014/main" id="{82CCF749-9CCB-2963-1377-3B08EE861D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D1C401-3141-33F9-6511-62D4B02CC38A}"/>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2597279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C1BE-B388-4DD6-D955-D9E55F108D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D9EE49-B669-CB83-B8E6-CB978D271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98B426-5823-0F43-005C-5895F728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52F69-DCAE-6D16-C4C8-19D39F61431C}"/>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6" name="Footer Placeholder 5">
            <a:extLst>
              <a:ext uri="{FF2B5EF4-FFF2-40B4-BE49-F238E27FC236}">
                <a16:creationId xmlns:a16="http://schemas.microsoft.com/office/drawing/2014/main" id="{0DF0769E-2054-22F4-44D5-BB059025D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F8ABB-76FC-D852-A4DD-29F4DB8BEB68}"/>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47364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DA52-2F8A-607C-04AE-5908B18E6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61B841-C410-B843-E452-A37E2B879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987E97-A14F-58AF-992D-EC0B251CC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A733F-7147-43A5-4C98-BB73B12B1760}"/>
              </a:ext>
            </a:extLst>
          </p:cNvPr>
          <p:cNvSpPr>
            <a:spLocks noGrp="1"/>
          </p:cNvSpPr>
          <p:nvPr>
            <p:ph type="dt" sz="half" idx="10"/>
          </p:nvPr>
        </p:nvSpPr>
        <p:spPr/>
        <p:txBody>
          <a:bodyPr/>
          <a:lstStyle/>
          <a:p>
            <a:fld id="{308E9970-5B0F-4D8B-8CF9-7158BDAAF607}" type="datetimeFigureOut">
              <a:rPr lang="en-US" smtClean="0"/>
              <a:t>4/28/2024</a:t>
            </a:fld>
            <a:endParaRPr lang="en-US"/>
          </a:p>
        </p:txBody>
      </p:sp>
      <p:sp>
        <p:nvSpPr>
          <p:cNvPr id="6" name="Footer Placeholder 5">
            <a:extLst>
              <a:ext uri="{FF2B5EF4-FFF2-40B4-BE49-F238E27FC236}">
                <a16:creationId xmlns:a16="http://schemas.microsoft.com/office/drawing/2014/main" id="{60A50FFD-8B9B-9C0E-988D-CBD43DE2F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B0790-ADA8-B5D5-8935-596BF700CCC2}"/>
              </a:ext>
            </a:extLst>
          </p:cNvPr>
          <p:cNvSpPr>
            <a:spLocks noGrp="1"/>
          </p:cNvSpPr>
          <p:nvPr>
            <p:ph type="sldNum" sz="quarter" idx="12"/>
          </p:nvPr>
        </p:nvSpPr>
        <p:spPr/>
        <p:txBody>
          <a:bodyPr/>
          <a:lstStyle/>
          <a:p>
            <a:fld id="{8EB19535-B7BE-454E-A015-5B90D6742FE5}" type="slidenum">
              <a:rPr lang="en-US" smtClean="0"/>
              <a:t>‹#›</a:t>
            </a:fld>
            <a:endParaRPr lang="en-US"/>
          </a:p>
        </p:txBody>
      </p:sp>
    </p:spTree>
    <p:extLst>
      <p:ext uri="{BB962C8B-B14F-4D97-AF65-F5344CB8AC3E}">
        <p14:creationId xmlns:p14="http://schemas.microsoft.com/office/powerpoint/2010/main" val="39443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3EFB6-5C59-81FE-4623-A1576FD32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A2A57C-0F47-0EDF-EF67-66380E488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AED2E-301C-A4B7-B620-A378B22860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E9970-5B0F-4D8B-8CF9-7158BDAAF607}" type="datetimeFigureOut">
              <a:rPr lang="en-US" smtClean="0"/>
              <a:t>4/28/2024</a:t>
            </a:fld>
            <a:endParaRPr lang="en-US"/>
          </a:p>
        </p:txBody>
      </p:sp>
      <p:sp>
        <p:nvSpPr>
          <p:cNvPr id="5" name="Footer Placeholder 4">
            <a:extLst>
              <a:ext uri="{FF2B5EF4-FFF2-40B4-BE49-F238E27FC236}">
                <a16:creationId xmlns:a16="http://schemas.microsoft.com/office/drawing/2014/main" id="{2FF058DA-4219-A126-5B46-F9FEFF708C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6DD6C2-CC0A-9F88-F3C6-0C5476FAF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19535-B7BE-454E-A015-5B90D6742FE5}" type="slidenum">
              <a:rPr lang="en-US" smtClean="0"/>
              <a:t>‹#›</a:t>
            </a:fld>
            <a:endParaRPr lang="en-US"/>
          </a:p>
        </p:txBody>
      </p:sp>
    </p:spTree>
    <p:extLst>
      <p:ext uri="{BB962C8B-B14F-4D97-AF65-F5344CB8AC3E}">
        <p14:creationId xmlns:p14="http://schemas.microsoft.com/office/powerpoint/2010/main" val="3298664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FC0D-B681-480E-3EA0-9985BD506386}"/>
              </a:ext>
            </a:extLst>
          </p:cNvPr>
          <p:cNvSpPr>
            <a:spLocks noGrp="1"/>
          </p:cNvSpPr>
          <p:nvPr>
            <p:ph type="title"/>
          </p:nvPr>
        </p:nvSpPr>
        <p:spPr/>
        <p:txBody>
          <a:bodyPr/>
          <a:lstStyle/>
          <a:p>
            <a:r>
              <a:rPr lang="en-US" dirty="0"/>
              <a:t>3. Back up the database</a:t>
            </a:r>
          </a:p>
        </p:txBody>
      </p:sp>
      <p:sp>
        <p:nvSpPr>
          <p:cNvPr id="4" name="Content Placeholder 3">
            <a:extLst>
              <a:ext uri="{FF2B5EF4-FFF2-40B4-BE49-F238E27FC236}">
                <a16:creationId xmlns:a16="http://schemas.microsoft.com/office/drawing/2014/main" id="{0A84BF7B-99E5-A581-F787-113997E28773}"/>
              </a:ext>
            </a:extLst>
          </p:cNvPr>
          <p:cNvSpPr>
            <a:spLocks noGrp="1"/>
          </p:cNvSpPr>
          <p:nvPr>
            <p:ph idx="1"/>
          </p:nvPr>
        </p:nvSpPr>
        <p:spPr/>
        <p:txBody>
          <a:bodyPr/>
          <a:lstStyle/>
          <a:p>
            <a:r>
              <a:rPr lang="en-US" dirty="0"/>
              <a:t>Before making any changes, it's essential to create a backup of your database. This ensures that you can revert to a previous state if anything goes wrong during the process of dropping triggers.</a:t>
            </a:r>
          </a:p>
        </p:txBody>
      </p:sp>
    </p:spTree>
    <p:extLst>
      <p:ext uri="{BB962C8B-B14F-4D97-AF65-F5344CB8AC3E}">
        <p14:creationId xmlns:p14="http://schemas.microsoft.com/office/powerpoint/2010/main" val="183061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A157-FA64-8D24-1D6E-B72AAC589DD1}"/>
              </a:ext>
            </a:extLst>
          </p:cNvPr>
          <p:cNvSpPr>
            <a:spLocks noGrp="1"/>
          </p:cNvSpPr>
          <p:nvPr>
            <p:ph type="title"/>
          </p:nvPr>
        </p:nvSpPr>
        <p:spPr/>
        <p:txBody>
          <a:bodyPr/>
          <a:lstStyle/>
          <a:p>
            <a:r>
              <a:rPr lang="en-US" dirty="0"/>
              <a:t>4. Drop Triggers</a:t>
            </a:r>
          </a:p>
        </p:txBody>
      </p:sp>
      <p:sp>
        <p:nvSpPr>
          <p:cNvPr id="4" name="Content Placeholder 3">
            <a:extLst>
              <a:ext uri="{FF2B5EF4-FFF2-40B4-BE49-F238E27FC236}">
                <a16:creationId xmlns:a16="http://schemas.microsoft.com/office/drawing/2014/main" id="{8FF08D91-32F2-1CA7-2785-002901BE4E95}"/>
              </a:ext>
            </a:extLst>
          </p:cNvPr>
          <p:cNvSpPr>
            <a:spLocks noGrp="1"/>
          </p:cNvSpPr>
          <p:nvPr>
            <p:ph idx="1"/>
          </p:nvPr>
        </p:nvSpPr>
        <p:spPr/>
        <p:txBody>
          <a:bodyPr/>
          <a:lstStyle/>
          <a:p>
            <a:r>
              <a:rPr lang="en-US" b="0" i="0" dirty="0">
                <a:solidFill>
                  <a:srgbClr val="0D0D0D"/>
                </a:solidFill>
                <a:effectLst/>
                <a:highlight>
                  <a:srgbClr val="FFFFFF"/>
                </a:highlight>
                <a:latin typeface="Söhne"/>
              </a:rPr>
              <a:t>Once you've identified the triggers to remove and ensured there are no dependencies, you can proceed with dropping them. Use the appropriate SQL statement to drop the triggers from the database schema.</a:t>
            </a:r>
          </a:p>
          <a:p>
            <a:r>
              <a:rPr lang="en-US" dirty="0">
                <a:solidFill>
                  <a:srgbClr val="0D0D0D"/>
                </a:solidFill>
                <a:highlight>
                  <a:srgbClr val="FFFFFF"/>
                </a:highlight>
                <a:latin typeface="Söhne"/>
              </a:rPr>
              <a:t>The syntax is:</a:t>
            </a:r>
          </a:p>
          <a:p>
            <a:r>
              <a:rPr lang="en-US" dirty="0"/>
              <a:t>DROP TRIGGER IF EXISTS </a:t>
            </a:r>
            <a:r>
              <a:rPr lang="en-US" dirty="0" err="1"/>
              <a:t>trigger_name</a:t>
            </a:r>
            <a:r>
              <a:rPr lang="en-US" dirty="0"/>
              <a:t>;</a:t>
            </a:r>
          </a:p>
          <a:p>
            <a:endParaRPr lang="en-US" dirty="0"/>
          </a:p>
        </p:txBody>
      </p:sp>
    </p:spTree>
    <p:extLst>
      <p:ext uri="{BB962C8B-B14F-4D97-AF65-F5344CB8AC3E}">
        <p14:creationId xmlns:p14="http://schemas.microsoft.com/office/powerpoint/2010/main" val="51965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5D55-5290-1C55-15FA-1E85589DDC50}"/>
              </a:ext>
            </a:extLst>
          </p:cNvPr>
          <p:cNvSpPr>
            <a:spLocks noGrp="1"/>
          </p:cNvSpPr>
          <p:nvPr>
            <p:ph type="title"/>
          </p:nvPr>
        </p:nvSpPr>
        <p:spPr/>
        <p:txBody>
          <a:bodyPr/>
          <a:lstStyle/>
          <a:p>
            <a:r>
              <a:rPr lang="en-US" dirty="0"/>
              <a:t>5.Verify</a:t>
            </a:r>
          </a:p>
        </p:txBody>
      </p:sp>
      <p:sp>
        <p:nvSpPr>
          <p:cNvPr id="4" name="Content Placeholder 3">
            <a:extLst>
              <a:ext uri="{FF2B5EF4-FFF2-40B4-BE49-F238E27FC236}">
                <a16:creationId xmlns:a16="http://schemas.microsoft.com/office/drawing/2014/main" id="{D714E781-18DB-3A62-A512-4BF8B08C571C}"/>
              </a:ext>
            </a:extLst>
          </p:cNvPr>
          <p:cNvSpPr>
            <a:spLocks noGrp="1"/>
          </p:cNvSpPr>
          <p:nvPr>
            <p:ph idx="1"/>
          </p:nvPr>
        </p:nvSpPr>
        <p:spPr/>
        <p:txBody>
          <a:bodyPr/>
          <a:lstStyle/>
          <a:p>
            <a:r>
              <a:rPr lang="en-US" dirty="0"/>
              <a:t>After dropping the triggers, verify that they have been removed successfully by querying the system catalog or using database management tools.</a:t>
            </a:r>
          </a:p>
        </p:txBody>
      </p:sp>
    </p:spTree>
    <p:extLst>
      <p:ext uri="{BB962C8B-B14F-4D97-AF65-F5344CB8AC3E}">
        <p14:creationId xmlns:p14="http://schemas.microsoft.com/office/powerpoint/2010/main" val="343580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119</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3. Back up the database</vt:lpstr>
      <vt:lpstr>4. Drop Triggers</vt:lpstr>
      <vt:lpstr>5.Verify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Dropping Triggers:</dc:title>
  <dc:creator>Admin</dc:creator>
  <cp:lastModifiedBy>Admin</cp:lastModifiedBy>
  <cp:revision>4</cp:revision>
  <dcterms:created xsi:type="dcterms:W3CDTF">2024-04-28T13:26:27Z</dcterms:created>
  <dcterms:modified xsi:type="dcterms:W3CDTF">2024-04-28T15:07:22Z</dcterms:modified>
</cp:coreProperties>
</file>