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67" r:id="rId2"/>
    <p:sldId id="257" r:id="rId3"/>
    <p:sldId id="260" r:id="rId4"/>
    <p:sldId id="266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79" r:id="rId16"/>
    <p:sldId id="275" r:id="rId17"/>
    <p:sldId id="274" r:id="rId18"/>
    <p:sldId id="276" r:id="rId19"/>
    <p:sldId id="277" r:id="rId20"/>
    <p:sldId id="281" r:id="rId21"/>
    <p:sldId id="28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16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798987A-D9C1-483D-9F78-0B8E720415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F1DA95-3DA0-4F62-A147-F94CBCA928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F8670-080D-46C3-9DCC-C522BF2F0F05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566A19-CFBE-4196-B8C2-5A2159BFAC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3601DF-69A6-4995-A8A3-21D5DEA1AA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79F11-5D31-4228-A80B-9992C43B2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384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4T04:02:14.51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2672.0625"/>
      <inkml:brushProperty name="anchorY" value="-12809.93164"/>
      <inkml:brushProperty name="scaleFactor" value="0.5"/>
    </inkml:brush>
  </inkml:definitions>
  <inkml:trace contextRef="#ctx0" brushRef="#br0">1 0,'0'0,"0"0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4T04:02:14.51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2672.0625"/>
      <inkml:brushProperty name="anchorY" value="-12809.93164"/>
      <inkml:brushProperty name="scaleFactor" value="0.5"/>
    </inkml:brush>
  </inkml:definitions>
  <inkml:trace contextRef="#ctx0" brushRef="#br0">1 0,'0'0,"0"0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E80E0-53D9-41C8-8961-7869DAC79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6324AD-81A2-470C-B043-DD989C042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87A30-89FD-4951-B324-E3DFA626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F531-25B3-4803-842F-4553864188DF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E1152-9234-4666-83CC-6C5EC74A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C0B51-D457-431D-8B3F-CB055D24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B196-E076-4C12-B6B5-F37E917FD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8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49BD6-DF12-4884-8032-039436E3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6520A2-F6DA-4803-B05D-0F75A79BA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FCEDE-DEEA-402C-826D-8DC78D48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F531-25B3-4803-842F-4553864188DF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B927A-B68C-45C4-8FC0-E298970A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C54F7-17CD-4A79-A053-6015B797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B196-E076-4C12-B6B5-F37E917FD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41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CAEBF7-B673-434D-844E-491C0853E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0555C9-4DCF-4374-A281-890C2BFE3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AAF5A-3086-412C-B7E7-1B768939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F531-25B3-4803-842F-4553864188DF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89948-C59C-42CE-BA00-E63C03DE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8B44E-58E5-470F-8C89-848DC8FA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B196-E076-4C12-B6B5-F37E917FD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97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C420F-766E-4A4A-A24B-1DA45B9C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BB565-AEF3-4E8A-9EFD-3FDC009D0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592C5-0732-449A-82D1-D37796D5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F531-25B3-4803-842F-4553864188DF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D3981-9008-46FF-8CCC-BB093E53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43DDB7-41A4-442C-B4C2-AF9C99E8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B196-E076-4C12-B6B5-F37E917FD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92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FC306-7816-4673-8F1F-EF26C96F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7CCB3C-EB7C-45B8-9044-80D827728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7FDEA-0E08-4CEB-ACA0-6992B5CA9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F531-25B3-4803-842F-4553864188DF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17E9F-325E-4198-BACA-85F4CAC5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3CEAD8-4757-4E77-B63D-6E3D87FB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B196-E076-4C12-B6B5-F37E917FD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69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0E9B3-C4DE-4A46-9FF9-D747C50D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89AD8-93E4-4E5E-8808-882341324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D97068-F398-459B-A491-847C38901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33DA27-07CF-46EC-840C-5DC32F1D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F531-25B3-4803-842F-4553864188DF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21ABD-48E0-4CD0-AF87-624DCCB0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7FF3FF-8509-4D5F-BAC2-5F1DDC35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B196-E076-4C12-B6B5-F37E917FD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3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FDB60-888E-4600-8A5D-3285481A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67C4B-A4A3-4DDF-8FD2-F39E3F4C6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05F608-ADE0-4615-A7B9-4FB25E551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AC041E-2630-4F91-A806-905F1F8F1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A4DBBE-9623-48BB-A75D-5CCE4C1FC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438665-13D1-43B2-B7A8-16B42970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F531-25B3-4803-842F-4553864188DF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8262D4-3B6B-413B-9C5B-D4DAEDBA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3FFDFC-2922-4AB7-AEE3-8204C304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B196-E076-4C12-B6B5-F37E917FD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82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8F852-3A00-4631-A94A-8E1C8CA4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96AD5D-DCE4-47DF-B490-16D2F52C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F531-25B3-4803-842F-4553864188DF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9A8F04-70E1-474A-B123-4DA86C09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986317-5482-40D5-8D66-8331D82E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B196-E076-4C12-B6B5-F37E917FD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57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948666-F1E5-4538-BA3F-8AE1E390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F531-25B3-4803-842F-4553864188DF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838FB9-E0E5-4DB8-B3C3-DB5B348E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97B2A9-EE91-4D8E-87A8-1496573D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B196-E076-4C12-B6B5-F37E917FD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19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8062B-627F-497B-99E9-EB3F06E5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CCD0C-549C-4387-8B1B-8042D8056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D07AA1-E78C-4EB9-891D-D63F1E626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72CFE6-E590-4108-8013-76BDADE9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F531-25B3-4803-842F-4553864188DF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EFE1EB-F6ED-42C4-86A6-218252F6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66F413-7D8C-4FE6-BAC1-19A745DC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B196-E076-4C12-B6B5-F37E917FD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5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91599-A1CB-45B7-AF88-59A47331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614216-9711-4A9C-A295-71D7D0867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EE99A0-5B03-474E-A9B7-4721A70AC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090AE2-F31B-45FB-BFC7-4FE36D2E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F531-25B3-4803-842F-4553864188DF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C82050-5B94-41D8-8E01-70FE2EE2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338889-8096-4C02-90E8-C4BAE315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B196-E076-4C12-B6B5-F37E917FD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87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BB5A19-6BE8-437D-83C6-607733CE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927C38-CCD6-43DC-B827-E98576081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17BA17-C34D-467B-9FEB-6903358D3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3F531-25B3-4803-842F-4553864188DF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BC664-6972-4A9D-9685-F368DAE18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202D5-B875-403B-B118-F445F0EF0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B196-E076-4C12-B6B5-F37E917FD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chenzhenlindx/article/details/53991403" TargetMode="External"/><Relationship Id="rId2" Type="http://schemas.openxmlformats.org/officeDocument/2006/relationships/hyperlink" Target="https://www.jb51.net/article/136408.htm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jianshu.com/p/47c0a2a17c28" TargetMode="External"/><Relationship Id="rId4" Type="http://schemas.openxmlformats.org/officeDocument/2006/relationships/hyperlink" Target="https://blog.csdn.net/hfut_csdn_wxq/article/details/84031542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enku.baidu.com/view/cc7b980b581b6bd97f19ea91.html" TargetMode="External"/><Relationship Id="rId2" Type="http://schemas.openxmlformats.org/officeDocument/2006/relationships/hyperlink" Target="https://v.youku.com/v_show/id_XMzc5NjY5OTE2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ocin.com/p-1527624499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snail_hunan/article/details/42886947" TargetMode="External"/><Relationship Id="rId2" Type="http://schemas.openxmlformats.org/officeDocument/2006/relationships/hyperlink" Target="https://www.cnblogs.com/xiaocainiao2hao/p/5619926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irrors.tuna.tsinghua.edu.cn/qt/archive/qt/5.12/5.12.0/" TargetMode="External"/><Relationship Id="rId5" Type="http://schemas.openxmlformats.org/officeDocument/2006/relationships/hyperlink" Target="https://www.cnblogs.com/xiaocainiao2hao/p/4544312.html" TargetMode="External"/><Relationship Id="rId4" Type="http://schemas.openxmlformats.org/officeDocument/2006/relationships/hyperlink" Target="https://www.cnblogs.com/xiaocainiao2hao/p/4541401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MissXy_/article/details/83617289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34006468/article/details/93701046" TargetMode="External"/><Relationship Id="rId2" Type="http://schemas.openxmlformats.org/officeDocument/2006/relationships/hyperlink" Target="https://pan.baidu.com/s/1eSE1sd0#list/path=%2F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xdowns.com/app/248373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scenegraph/OpenSceneGraph.git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bootstrap/bootstrap-intro.html" TargetMode="External"/><Relationship Id="rId2" Type="http://schemas.openxmlformats.org/officeDocument/2006/relationships/hyperlink" Target="https://www.runoob.com/jquery/jquery-tutorial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v3.bootcss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b51.net/article/136408.htm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9720249/article/details/84869984" TargetMode="External"/><Relationship Id="rId7" Type="http://schemas.openxmlformats.org/officeDocument/2006/relationships/hyperlink" Target="https://www.axureshop.com/" TargetMode="External"/><Relationship Id="rId2" Type="http://schemas.openxmlformats.org/officeDocument/2006/relationships/hyperlink" Target="http://www.ddooo.com/softdown/143602.htm#dltab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axureshop.amynik.com/" TargetMode="External"/><Relationship Id="rId5" Type="http://schemas.openxmlformats.org/officeDocument/2006/relationships/hyperlink" Target="https://www.axureshop.com/a/b/axure-templates" TargetMode="External"/><Relationship Id="rId4" Type="http://schemas.openxmlformats.org/officeDocument/2006/relationships/hyperlink" Target="https://www.axure.com.cn/78577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9CBAD-34CC-44F1-B697-AC1C872F5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2020/3/16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37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C1C449-2CD3-4CB9-B98C-B3712B26421C}"/>
              </a:ext>
            </a:extLst>
          </p:cNvPr>
          <p:cNvSpPr txBox="1"/>
          <p:nvPr/>
        </p:nvSpPr>
        <p:spPr>
          <a:xfrm>
            <a:off x="1739154" y="1741935"/>
            <a:ext cx="8713691" cy="420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◽ 框架：</a:t>
            </a:r>
            <a:r>
              <a:rPr lang="en-US" altLang="zh-CN" dirty="0" err="1"/>
              <a:t>SpringMVC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配置：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https://www.jb51.net/article/136408.htm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注意：在</a:t>
            </a:r>
            <a:r>
              <a:rPr lang="en-US" altLang="zh-CN" dirty="0"/>
              <a:t>build path</a:t>
            </a:r>
            <a:r>
              <a:rPr lang="zh-CN" altLang="en-US" dirty="0"/>
              <a:t>里</a:t>
            </a:r>
            <a:r>
              <a:rPr lang="en-US" altLang="zh-CN" dirty="0"/>
              <a:t>add library</a:t>
            </a:r>
            <a:r>
              <a:rPr lang="zh-CN" altLang="en-US" dirty="0"/>
              <a:t>选</a:t>
            </a:r>
            <a:r>
              <a:rPr lang="en-US" altLang="zh-CN" dirty="0" err="1"/>
              <a:t>junit</a:t>
            </a:r>
            <a:r>
              <a:rPr lang="zh-CN" altLang="en-US" dirty="0"/>
              <a:t>，然后在方法上打</a:t>
            </a:r>
            <a:r>
              <a:rPr lang="en-US" altLang="zh-CN" dirty="0"/>
              <a:t>@test</a:t>
            </a:r>
            <a:r>
              <a:rPr lang="zh-CN" altLang="en-US" dirty="0"/>
              <a:t>注解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测试点三角选</a:t>
            </a:r>
            <a:r>
              <a:rPr lang="en-US" altLang="zh-CN" dirty="0" err="1"/>
              <a:t>junit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试了好几个</a:t>
            </a:r>
            <a:r>
              <a:rPr lang="zh-CN" altLang="en-US"/>
              <a:t>！！！！终于！：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3"/>
              </a:rPr>
              <a:t>https://blog.csdn.net/chenzhenlindx/article/details/53991403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819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F0EC68D9-A61A-4DE9-9610-C9C8DE7B616B}"/>
                  </a:ext>
                </a:extLst>
              </p14:cNvPr>
              <p14:cNvContentPartPr/>
              <p14:nvPr/>
            </p14:nvContentPartPr>
            <p14:xfrm>
              <a:off x="839629" y="456882"/>
              <a:ext cx="360" cy="3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F0EC68D9-A61A-4DE9-9610-C9C8DE7B61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989" y="438882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16BDC82F-304A-4B2C-B0D9-0F6D0A377C89}"/>
              </a:ext>
            </a:extLst>
          </p:cNvPr>
          <p:cNvSpPr txBox="1"/>
          <p:nvPr/>
        </p:nvSpPr>
        <p:spPr>
          <a:xfrm>
            <a:off x="1739154" y="1741935"/>
            <a:ext cx="8713691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注册登录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Spring </a:t>
            </a:r>
            <a:r>
              <a:rPr lang="en-US" altLang="zh-CN" dirty="0" err="1">
                <a:sym typeface="Wingdings" panose="05000000000000000000" pitchFamily="2" charset="2"/>
              </a:rPr>
              <a:t>mvc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en-US" altLang="zh-CN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Wingdings" panose="05000000000000000000" pitchFamily="2" charset="2"/>
              </a:rPr>
              <a:t>小例子</a:t>
            </a:r>
            <a:r>
              <a:rPr lang="en-US" altLang="zh-CN" dirty="0">
                <a:sym typeface="Wingdings" panose="05000000000000000000" pitchFamily="2" charset="2"/>
                <a:hlinkClick r:id="rId4"/>
              </a:rPr>
              <a:t>https://blog.csdn.net/hfut_csdn_wxq/article/details/84031542</a:t>
            </a:r>
            <a:endParaRPr lang="en-US" altLang="zh-CN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从零开始学</a:t>
            </a:r>
            <a:r>
              <a:rPr lang="en-US" altLang="zh-CN" dirty="0" err="1"/>
              <a:t>SpringMvc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>
                <a:hlinkClick r:id="rId5"/>
              </a:rPr>
              <a:t>https://www.jianshu.com/p/47c0a2a17c28</a:t>
            </a:r>
            <a:endParaRPr lang="en-US" altLang="zh-CN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6304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0CE1EB-F06D-4402-9338-F670F12E4865}"/>
              </a:ext>
            </a:extLst>
          </p:cNvPr>
          <p:cNvSpPr txBox="1"/>
          <p:nvPr/>
        </p:nvSpPr>
        <p:spPr>
          <a:xfrm>
            <a:off x="1739154" y="1741935"/>
            <a:ext cx="8713691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◽ 基于</a:t>
            </a:r>
            <a:r>
              <a:rPr lang="en-US" altLang="zh-CN" dirty="0" err="1"/>
              <a:t>OSGEarth</a:t>
            </a:r>
            <a:r>
              <a:rPr lang="zh-CN" altLang="en-US" dirty="0"/>
              <a:t>的地下矿井定位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进度：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搭建</a:t>
            </a:r>
            <a:r>
              <a:rPr lang="en-US" altLang="zh-CN" dirty="0"/>
              <a:t>spring</a:t>
            </a:r>
            <a:r>
              <a:rPr lang="zh-CN" altLang="en-US" dirty="0"/>
              <a:t>框架的环境；在上次前端页面的基础上又完成了首页和导航栏（前端仅剩实现</a:t>
            </a:r>
            <a:r>
              <a:rPr lang="en-US" altLang="zh-CN" dirty="0"/>
              <a:t>OSG</a:t>
            </a:r>
            <a:r>
              <a:rPr lang="zh-CN" altLang="en-US" dirty="0"/>
              <a:t>功能的页面）；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计划工作：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后端注册登录找回密码的开发；数据库连接；用户管理功能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地下矿井的虚拟仿真实现 标记、测面积、测距功能。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1686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9CBAD-34CC-44F1-B697-AC1C872F5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2020/4/7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260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0CE1EB-F06D-4402-9338-F670F12E4865}"/>
              </a:ext>
            </a:extLst>
          </p:cNvPr>
          <p:cNvSpPr txBox="1"/>
          <p:nvPr/>
        </p:nvSpPr>
        <p:spPr>
          <a:xfrm>
            <a:off x="1739154" y="1741935"/>
            <a:ext cx="8713691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找回密码：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有一个</a:t>
            </a:r>
            <a:r>
              <a:rPr lang="en-US" altLang="zh-CN" dirty="0"/>
              <a:t>bug——forgotPwd2</a:t>
            </a:r>
            <a:r>
              <a:rPr lang="zh-CN" altLang="en-US" dirty="0"/>
              <a:t>填用户名可能会把别人的密码给改了😓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加了一个前端模板 </a:t>
            </a:r>
            <a:r>
              <a:rPr lang="en-US" altLang="zh-CN" dirty="0"/>
              <a:t>art template-web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用户管理 我把</a:t>
            </a:r>
            <a:r>
              <a:rPr lang="en-US" altLang="zh-CN" dirty="0"/>
              <a:t>user.js</a:t>
            </a:r>
            <a:r>
              <a:rPr lang="zh-CN" altLang="en-US" dirty="0"/>
              <a:t>里</a:t>
            </a:r>
            <a:r>
              <a:rPr lang="en-US" altLang="zh-CN" dirty="0"/>
              <a:t>get user</a:t>
            </a:r>
            <a:r>
              <a:rPr lang="zh-CN" altLang="en-US" dirty="0"/>
              <a:t>那个函数给删了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8507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FF78E1-86B6-4C1B-A676-F024BB94C9C0}"/>
              </a:ext>
            </a:extLst>
          </p:cNvPr>
          <p:cNvSpPr txBox="1"/>
          <p:nvPr/>
        </p:nvSpPr>
        <p:spPr>
          <a:xfrm>
            <a:off x="2068945" y="1730077"/>
            <a:ext cx="80541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(2)</a:t>
            </a:r>
            <a:r>
              <a:rPr lang="zh-CN" altLang="zh-CN" dirty="0"/>
              <a:t>右键项目，选择“属性”，选择“</a:t>
            </a:r>
            <a:r>
              <a:rPr lang="en-US" altLang="zh-CN" dirty="0"/>
              <a:t>VC++</a:t>
            </a:r>
            <a:r>
              <a:rPr lang="zh-CN" altLang="zh-CN" dirty="0"/>
              <a:t>目录”，在包含目录添加：</a:t>
            </a:r>
            <a:r>
              <a:rPr lang="en-US" altLang="zh-CN" dirty="0"/>
              <a:t>C:\Program Files\</a:t>
            </a:r>
            <a:r>
              <a:rPr lang="en-US" altLang="zh-CN" dirty="0" err="1"/>
              <a:t>OpenSceneGraph</a:t>
            </a:r>
            <a:r>
              <a:rPr lang="en-US" altLang="zh-CN" dirty="0"/>
              <a:t>\include</a:t>
            </a:r>
            <a:r>
              <a:rPr lang="zh-CN" altLang="zh-CN" dirty="0"/>
              <a:t>，在库目录添加：</a:t>
            </a:r>
            <a:r>
              <a:rPr lang="en-US" altLang="zh-CN" dirty="0"/>
              <a:t>C:\Program Files\</a:t>
            </a:r>
            <a:r>
              <a:rPr lang="en-US" altLang="zh-CN" dirty="0" err="1"/>
              <a:t>OpenSceneGraph</a:t>
            </a:r>
            <a:r>
              <a:rPr lang="en-US" altLang="zh-CN" dirty="0"/>
              <a:t>\lib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(3)</a:t>
            </a:r>
            <a:r>
              <a:rPr lang="zh-CN" altLang="zh-CN" dirty="0"/>
              <a:t>添加完毕后，点击属性页的链接器，展开，找到“输入”</a:t>
            </a:r>
            <a:r>
              <a:rPr lang="en-US" altLang="zh-CN" dirty="0"/>
              <a:t>-</a:t>
            </a:r>
            <a:r>
              <a:rPr lang="zh-CN" altLang="zh-CN" dirty="0"/>
              <a:t>“附加依赖项”加上：</a:t>
            </a:r>
          </a:p>
          <a:p>
            <a:r>
              <a:rPr lang="en-US" altLang="zh-CN" dirty="0"/>
              <a:t>OpenThreadsd.lib</a:t>
            </a:r>
            <a:endParaRPr lang="zh-CN" altLang="zh-CN" dirty="0"/>
          </a:p>
          <a:p>
            <a:r>
              <a:rPr lang="en-US" altLang="zh-CN" dirty="0"/>
              <a:t>osgd.lib</a:t>
            </a:r>
            <a:endParaRPr lang="zh-CN" altLang="zh-CN" dirty="0"/>
          </a:p>
          <a:p>
            <a:r>
              <a:rPr lang="en-US" altLang="zh-CN" dirty="0"/>
              <a:t>osgDBd.lib</a:t>
            </a:r>
            <a:endParaRPr lang="zh-CN" altLang="zh-CN" dirty="0"/>
          </a:p>
          <a:p>
            <a:r>
              <a:rPr lang="en-US" altLang="zh-CN" dirty="0"/>
              <a:t>osgUtild.lib</a:t>
            </a:r>
            <a:endParaRPr lang="zh-CN" altLang="zh-CN" dirty="0"/>
          </a:p>
          <a:p>
            <a:r>
              <a:rPr lang="en-US" altLang="zh-CN" dirty="0"/>
              <a:t>osgGAd.lib</a:t>
            </a:r>
            <a:endParaRPr lang="zh-CN" altLang="zh-CN" dirty="0"/>
          </a:p>
          <a:p>
            <a:r>
              <a:rPr lang="en-US" altLang="zh-CN" dirty="0"/>
              <a:t>osgViewerd.lib</a:t>
            </a:r>
            <a:endParaRPr lang="zh-CN" altLang="zh-CN" dirty="0"/>
          </a:p>
          <a:p>
            <a:r>
              <a:rPr lang="en-US" altLang="zh-CN" dirty="0"/>
              <a:t>osgTextd.lib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AFD1A2-CE75-4ECB-A4E4-ED033BE99DBB}"/>
              </a:ext>
            </a:extLst>
          </p:cNvPr>
          <p:cNvSpPr txBox="1"/>
          <p:nvPr/>
        </p:nvSpPr>
        <p:spPr>
          <a:xfrm>
            <a:off x="5338619" y="3114964"/>
            <a:ext cx="59389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#include&lt;osgViewer/Viewer&gt;</a:t>
            </a:r>
            <a:endParaRPr lang="zh-CN" altLang="zh-CN" dirty="0"/>
          </a:p>
          <a:p>
            <a:r>
              <a:rPr lang="en-US" altLang="zh-CN" b="1" dirty="0"/>
              <a:t>#include&lt;osgDB/ReadFile&gt;</a:t>
            </a:r>
            <a:endParaRPr lang="zh-CN" altLang="zh-CN" dirty="0"/>
          </a:p>
          <a:p>
            <a:r>
              <a:rPr lang="en-US" altLang="zh-CN" b="1" dirty="0"/>
              <a:t>int main( int </a:t>
            </a:r>
            <a:r>
              <a:rPr lang="en-US" altLang="zh-CN" b="1" dirty="0" err="1"/>
              <a:t>argc</a:t>
            </a:r>
            <a:r>
              <a:rPr lang="en-US" altLang="zh-CN" b="1" dirty="0"/>
              <a:t>, char **</a:t>
            </a:r>
            <a:r>
              <a:rPr lang="en-US" altLang="zh-CN" b="1" dirty="0" err="1"/>
              <a:t>argv</a:t>
            </a:r>
            <a:r>
              <a:rPr lang="en-US" altLang="zh-CN" b="1" dirty="0"/>
              <a:t> )</a:t>
            </a:r>
            <a:endParaRPr lang="zh-CN" altLang="zh-CN" dirty="0"/>
          </a:p>
          <a:p>
            <a:r>
              <a:rPr lang="en-US" altLang="zh-CN" b="1" dirty="0"/>
              <a:t>{</a:t>
            </a:r>
            <a:endParaRPr lang="zh-CN" altLang="zh-CN" dirty="0"/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osgViewer</a:t>
            </a:r>
            <a:r>
              <a:rPr lang="en-US" altLang="zh-CN" b="1" dirty="0"/>
              <a:t>::Viewer </a:t>
            </a:r>
            <a:r>
              <a:rPr lang="en-US" altLang="zh-CN" b="1" dirty="0" err="1"/>
              <a:t>viewer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viewer.setSceneData</a:t>
            </a:r>
            <a:r>
              <a:rPr lang="en-US" altLang="zh-CN" b="1" dirty="0"/>
              <a:t>( </a:t>
            </a:r>
            <a:r>
              <a:rPr lang="en-US" altLang="zh-CN" b="1" dirty="0" err="1"/>
              <a:t>osgDB</a:t>
            </a:r>
            <a:r>
              <a:rPr lang="en-US" altLang="zh-CN" b="1" dirty="0"/>
              <a:t>::</a:t>
            </a:r>
            <a:r>
              <a:rPr lang="en-US" altLang="zh-CN" b="1" dirty="0" err="1"/>
              <a:t>readNodeFile</a:t>
            </a:r>
            <a:r>
              <a:rPr lang="en-US" altLang="zh-CN" b="1" dirty="0"/>
              <a:t>( "</a:t>
            </a:r>
            <a:r>
              <a:rPr lang="en-US" altLang="zh-CN" b="1" dirty="0" err="1"/>
              <a:t>cow.osg</a:t>
            </a:r>
            <a:r>
              <a:rPr lang="en-US" altLang="zh-CN" b="1" dirty="0"/>
              <a:t>" ) );</a:t>
            </a:r>
            <a:endParaRPr lang="zh-CN" altLang="zh-CN" dirty="0"/>
          </a:p>
          <a:p>
            <a:r>
              <a:rPr lang="en-US" altLang="zh-CN" b="1" dirty="0"/>
              <a:t>	return </a:t>
            </a:r>
            <a:r>
              <a:rPr lang="en-US" altLang="zh-CN" b="1" dirty="0" err="1"/>
              <a:t>viewer.run</a:t>
            </a:r>
            <a:r>
              <a:rPr lang="en-US" altLang="zh-CN" b="1" dirty="0"/>
              <a:t>();</a:t>
            </a:r>
            <a:endParaRPr lang="zh-CN" altLang="zh-CN" dirty="0"/>
          </a:p>
          <a:p>
            <a:r>
              <a:rPr lang="en-US" altLang="zh-CN" b="1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681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9CBAD-34CC-44F1-B697-AC1C872F5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2020/5/3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761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0CE1EB-F06D-4402-9338-F670F12E4865}"/>
              </a:ext>
            </a:extLst>
          </p:cNvPr>
          <p:cNvSpPr txBox="1"/>
          <p:nvPr/>
        </p:nvSpPr>
        <p:spPr>
          <a:xfrm>
            <a:off x="1739154" y="1741935"/>
            <a:ext cx="9362955" cy="365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surpac</a:t>
            </a:r>
            <a:r>
              <a:rPr lang="zh-CN" altLang="en-US" dirty="0"/>
              <a:t>三维地下矿井设计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https://v.youku.com/v_show/id_XMzc5NjY5OTE2.html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矿井三维模型可视化系统的设计与实现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3"/>
              </a:rPr>
              <a:t>https://wenku.baidu.com/view/cc7b980b581b6bd97f19ea91.html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地下矿井</a:t>
            </a:r>
            <a:r>
              <a:rPr lang="en-US" altLang="zh-CN" dirty="0"/>
              <a:t>CAD</a:t>
            </a:r>
            <a:r>
              <a:rPr lang="zh-CN" altLang="en-US" dirty="0"/>
              <a:t>及三维可视化系统研究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4"/>
              </a:rPr>
              <a:t>https://www.docin.com/p-1527624499.html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2205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9CBAD-34CC-44F1-B697-AC1C872F5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2020/6/27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249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0CE1EB-F06D-4402-9338-F670F12E4865}"/>
              </a:ext>
            </a:extLst>
          </p:cNvPr>
          <p:cNvSpPr txBox="1"/>
          <p:nvPr/>
        </p:nvSpPr>
        <p:spPr>
          <a:xfrm>
            <a:off x="1739154" y="1741935"/>
            <a:ext cx="9362955" cy="420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hlinkClick r:id="rId2"/>
              </a:rPr>
              <a:t>OSG</a:t>
            </a:r>
            <a:r>
              <a:rPr lang="zh-CN" altLang="en-US" b="1" dirty="0">
                <a:hlinkClick r:id="rId2"/>
              </a:rPr>
              <a:t>显示文字</a:t>
            </a:r>
            <a:r>
              <a:rPr lang="en-US" altLang="zh-CN" b="1" dirty="0">
                <a:hlinkClick r:id="rId2"/>
              </a:rPr>
              <a:t>——</a:t>
            </a:r>
            <a:r>
              <a:rPr lang="zh-CN" altLang="en-US" b="1" dirty="0">
                <a:hlinkClick r:id="rId2"/>
              </a:rPr>
              <a:t>自定义显示文字函数</a:t>
            </a:r>
            <a:r>
              <a:rPr lang="zh-CN" altLang="en-US" b="1" dirty="0"/>
              <a:t>（这个是在一个面板上显示，可以显示中文）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trike="sngStrike" dirty="0"/>
              <a:t>OSG</a:t>
            </a:r>
            <a:r>
              <a:rPr lang="zh-CN" altLang="en-US" strike="sngStrike" dirty="0"/>
              <a:t>中文字的使用</a:t>
            </a:r>
            <a:r>
              <a:rPr lang="en-US" altLang="zh-CN" strike="sngStrike" dirty="0"/>
              <a:t>,</a:t>
            </a:r>
            <a:r>
              <a:rPr lang="en-US" altLang="zh-CN" strike="sngStrike" dirty="0" err="1"/>
              <a:t>osgText</a:t>
            </a:r>
            <a:r>
              <a:rPr lang="zh-CN" altLang="en-US" strike="sngStrike"/>
              <a:t>（英文，比较简单）</a:t>
            </a:r>
            <a:endParaRPr lang="en-US" altLang="zh-CN" strike="sngStrike" dirty="0"/>
          </a:p>
          <a:p>
            <a:pPr>
              <a:lnSpc>
                <a:spcPct val="150000"/>
              </a:lnSpc>
            </a:pPr>
            <a:r>
              <a:rPr lang="en-US" altLang="zh-CN" strike="sngStrike" dirty="0">
                <a:hlinkClick r:id="rId3"/>
              </a:rPr>
              <a:t>https://blog.csdn.net/snail_hunan/article/details/42886947</a:t>
            </a:r>
            <a:endParaRPr lang="en-US" altLang="zh-CN" strike="sngStrike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 err="1">
                <a:hlinkClick r:id="rId4"/>
              </a:rPr>
              <a:t>osg</a:t>
            </a:r>
            <a:r>
              <a:rPr lang="zh-CN" altLang="en-US" b="1" dirty="0">
                <a:hlinkClick r:id="rId4"/>
              </a:rPr>
              <a:t>项目经验</a:t>
            </a:r>
            <a:r>
              <a:rPr lang="en-US" altLang="zh-CN" b="1" dirty="0">
                <a:hlinkClick r:id="rId4"/>
              </a:rPr>
              <a:t>1&lt;MFC+OSG</a:t>
            </a:r>
            <a:r>
              <a:rPr lang="zh-CN" altLang="en-US" b="1" dirty="0">
                <a:hlinkClick r:id="rId4"/>
              </a:rPr>
              <a:t>中模型点选效果</a:t>
            </a:r>
            <a:r>
              <a:rPr lang="en-US" altLang="zh-CN" b="1" dirty="0">
                <a:hlinkClick r:id="rId4"/>
              </a:rPr>
              <a:t>&gt;</a:t>
            </a:r>
            <a:endParaRPr lang="zh-CN" altLang="en-US" b="1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>
                <a:hlinkClick r:id="rId5"/>
              </a:rPr>
              <a:t>OSG</a:t>
            </a:r>
            <a:r>
              <a:rPr lang="zh-CN" altLang="en-US" b="1" dirty="0">
                <a:hlinkClick r:id="rId5"/>
              </a:rPr>
              <a:t>项目经验</a:t>
            </a:r>
            <a:r>
              <a:rPr lang="en-US" altLang="zh-CN" b="1" dirty="0">
                <a:hlinkClick r:id="rId5"/>
              </a:rPr>
              <a:t>2&lt;</a:t>
            </a:r>
            <a:r>
              <a:rPr lang="zh-CN" altLang="en-US" b="1" dirty="0">
                <a:hlinkClick r:id="rId5"/>
              </a:rPr>
              <a:t>在场景中添加文字面版</a:t>
            </a:r>
            <a:r>
              <a:rPr lang="en-US" altLang="zh-CN" b="1" dirty="0">
                <a:hlinkClick r:id="rId5"/>
              </a:rPr>
              <a:t>&gt;</a:t>
            </a:r>
            <a:endParaRPr lang="zh-CN" altLang="en-US" b="1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F2CE62-4AD4-45DD-94D6-3E750A2E1520}"/>
              </a:ext>
            </a:extLst>
          </p:cNvPr>
          <p:cNvSpPr txBox="1"/>
          <p:nvPr/>
        </p:nvSpPr>
        <p:spPr>
          <a:xfrm>
            <a:off x="3908808" y="415636"/>
            <a:ext cx="732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QT</a:t>
            </a:r>
            <a:r>
              <a:rPr lang="zh-CN" altLang="en-US" sz="1400" dirty="0"/>
              <a:t>下载   </a:t>
            </a:r>
            <a:r>
              <a:rPr lang="en-US" altLang="zh-CN" sz="1400" dirty="0">
                <a:hlinkClick r:id="rId6"/>
              </a:rPr>
              <a:t>https://mirrors.tuna.tsinghua.edu.cn/qt/archive/qt/5.12/5.12.0/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88847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F0EC68D9-A61A-4DE9-9610-C9C8DE7B616B}"/>
                  </a:ext>
                </a:extLst>
              </p14:cNvPr>
              <p14:cNvContentPartPr/>
              <p14:nvPr/>
            </p14:nvContentPartPr>
            <p14:xfrm>
              <a:off x="839629" y="456882"/>
              <a:ext cx="360" cy="3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F0EC68D9-A61A-4DE9-9610-C9C8DE7B61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989" y="438882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16BDC82F-304A-4B2C-B0D9-0F6D0A377C89}"/>
              </a:ext>
            </a:extLst>
          </p:cNvPr>
          <p:cNvSpPr txBox="1"/>
          <p:nvPr/>
        </p:nvSpPr>
        <p:spPr>
          <a:xfrm>
            <a:off x="1739154" y="1741935"/>
            <a:ext cx="8713691" cy="3787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技术</a:t>
            </a:r>
            <a:r>
              <a:rPr lang="en-US" altLang="zh-CN" dirty="0"/>
              <a:t>&amp;</a:t>
            </a:r>
            <a:r>
              <a:rPr lang="zh-CN" altLang="en-US" dirty="0"/>
              <a:t>工具：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◾ 已有知识储备 ◽需要学习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◽ </a:t>
            </a:r>
            <a:r>
              <a:rPr lang="en-US" altLang="zh-CN" dirty="0" err="1"/>
              <a:t>OSGEarth</a:t>
            </a:r>
            <a:r>
              <a:rPr lang="zh-CN" altLang="en-US" dirty="0"/>
              <a:t>平台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◾ </a:t>
            </a:r>
            <a:r>
              <a:rPr lang="en-US" altLang="zh-CN" dirty="0" err="1"/>
              <a:t>Mysql</a:t>
            </a:r>
            <a:r>
              <a:rPr lang="zh-CN" altLang="en-US" dirty="0"/>
              <a:t>数据库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◾ </a:t>
            </a:r>
            <a:r>
              <a:rPr lang="en-US" altLang="zh-CN" dirty="0"/>
              <a:t>Web</a:t>
            </a:r>
            <a:r>
              <a:rPr lang="zh-CN" altLang="en-US" dirty="0"/>
              <a:t>开发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◾ </a:t>
            </a:r>
            <a:r>
              <a:rPr lang="en-US" altLang="zh-CN" dirty="0"/>
              <a:t>Web</a:t>
            </a:r>
            <a:r>
              <a:rPr lang="zh-CN" altLang="en-US" dirty="0"/>
              <a:t>前端基础（</a:t>
            </a:r>
            <a:r>
              <a:rPr lang="en-US" altLang="zh-CN" dirty="0" err="1"/>
              <a:t>html+css+js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◽ </a:t>
            </a:r>
            <a:r>
              <a:rPr lang="en-US" altLang="zh-CN" dirty="0"/>
              <a:t>Web</a:t>
            </a:r>
            <a:r>
              <a:rPr lang="zh-CN" altLang="en-US" dirty="0"/>
              <a:t>前端进阶（</a:t>
            </a:r>
            <a:r>
              <a:rPr lang="en-US" altLang="zh-CN" dirty="0"/>
              <a:t>jQuery</a:t>
            </a:r>
            <a:r>
              <a:rPr lang="zh-CN" altLang="en-US" dirty="0"/>
              <a:t>、</a:t>
            </a:r>
            <a:r>
              <a:rPr lang="en-US" altLang="zh-CN" dirty="0"/>
              <a:t>bootstrap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◽ 框架：</a:t>
            </a:r>
            <a:r>
              <a:rPr lang="en-US" altLang="zh-CN" dirty="0" err="1"/>
              <a:t>SpringMVC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◽ </a:t>
            </a:r>
            <a:r>
              <a:rPr lang="en-US" altLang="zh-CN" dirty="0"/>
              <a:t>Axure</a:t>
            </a:r>
            <a:r>
              <a:rPr lang="zh-CN" altLang="en-US" dirty="0"/>
              <a:t>原型制作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◾ 语言：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 err="1"/>
              <a:t>c++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261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C56E81-F330-437B-A5AA-ECF6E241F294}"/>
              </a:ext>
            </a:extLst>
          </p:cNvPr>
          <p:cNvSpPr txBox="1"/>
          <p:nvPr/>
        </p:nvSpPr>
        <p:spPr>
          <a:xfrm>
            <a:off x="1394691" y="831150"/>
            <a:ext cx="11102109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/>
              <a:t>osg</a:t>
            </a:r>
            <a:r>
              <a:rPr lang="en-US" altLang="zh-CN" sz="800" dirty="0"/>
              <a:t>::</a:t>
            </a:r>
            <a:r>
              <a:rPr lang="en-US" altLang="zh-CN" sz="800" dirty="0" err="1"/>
              <a:t>ref_ptr</a:t>
            </a:r>
            <a:r>
              <a:rPr lang="en-US" altLang="zh-CN" sz="800" dirty="0"/>
              <a:t>&lt;</a:t>
            </a:r>
            <a:r>
              <a:rPr lang="en-US" altLang="zh-CN" sz="800" dirty="0" err="1"/>
              <a:t>osg</a:t>
            </a:r>
            <a:r>
              <a:rPr lang="en-US" altLang="zh-CN" sz="800" dirty="0"/>
              <a:t>::Camera&gt; </a:t>
            </a:r>
            <a:r>
              <a:rPr lang="en-US" altLang="zh-CN" sz="800" dirty="0" err="1"/>
              <a:t>createHUDText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/>
              <a:t>{</a:t>
            </a:r>
            <a:endParaRPr lang="zh-CN" altLang="en-US" sz="800" dirty="0"/>
          </a:p>
          <a:p>
            <a:r>
              <a:rPr lang="en-US" altLang="zh-CN" sz="800" dirty="0" err="1"/>
              <a:t>osg</a:t>
            </a:r>
            <a:r>
              <a:rPr lang="en-US" altLang="zh-CN" sz="800" dirty="0"/>
              <a:t>::</a:t>
            </a:r>
            <a:r>
              <a:rPr lang="en-US" altLang="zh-CN" sz="800" dirty="0" err="1"/>
              <a:t>ref_ptr</a:t>
            </a:r>
            <a:r>
              <a:rPr lang="en-US" altLang="zh-CN" sz="800" dirty="0"/>
              <a:t>&lt;</a:t>
            </a:r>
            <a:r>
              <a:rPr lang="en-US" altLang="zh-CN" sz="800" dirty="0" err="1"/>
              <a:t>osg</a:t>
            </a:r>
            <a:r>
              <a:rPr lang="en-US" altLang="zh-CN" sz="800" dirty="0"/>
              <a:t>::Camera&gt; camera = new </a:t>
            </a:r>
            <a:r>
              <a:rPr lang="en-US" altLang="zh-CN" sz="800" dirty="0" err="1"/>
              <a:t>osg</a:t>
            </a:r>
            <a:r>
              <a:rPr lang="en-US" altLang="zh-CN" sz="800" dirty="0"/>
              <a:t>::Camera();</a:t>
            </a:r>
          </a:p>
          <a:p>
            <a:endParaRPr lang="zh-CN" altLang="en-US" sz="800" dirty="0"/>
          </a:p>
          <a:p>
            <a:r>
              <a:rPr lang="en-US" altLang="zh-CN" sz="800" dirty="0"/>
              <a:t>//</a:t>
            </a:r>
            <a:r>
              <a:rPr lang="zh-CN" altLang="en-US" sz="800" dirty="0"/>
              <a:t>设置投影矩阵</a:t>
            </a:r>
          </a:p>
          <a:p>
            <a:r>
              <a:rPr lang="en-US" altLang="zh-CN" sz="800" dirty="0"/>
              <a:t>camera-&gt;</a:t>
            </a:r>
            <a:r>
              <a:rPr lang="en-US" altLang="zh-CN" sz="800" dirty="0" err="1"/>
              <a:t>setProjectionMatrix</a:t>
            </a:r>
            <a:r>
              <a:rPr lang="en-US" altLang="zh-CN" sz="800" dirty="0"/>
              <a:t>(</a:t>
            </a:r>
            <a:r>
              <a:rPr lang="en-US" altLang="zh-CN" sz="800" dirty="0" err="1"/>
              <a:t>osg</a:t>
            </a:r>
            <a:r>
              <a:rPr lang="en-US" altLang="zh-CN" sz="800" dirty="0"/>
              <a:t>::Matrix::ortho2D(0, 1280, 0, 800));</a:t>
            </a:r>
          </a:p>
          <a:p>
            <a:endParaRPr lang="zh-CN" altLang="en-US" sz="800" dirty="0"/>
          </a:p>
          <a:p>
            <a:r>
              <a:rPr lang="en-US" altLang="zh-CN" sz="800" dirty="0"/>
              <a:t>//</a:t>
            </a:r>
            <a:r>
              <a:rPr lang="zh-CN" altLang="en-US" sz="800" dirty="0"/>
              <a:t>设置视图矩阵。同时确保不被场景中其他图形位置变换影响，使用绝对帧引用</a:t>
            </a:r>
          </a:p>
          <a:p>
            <a:r>
              <a:rPr lang="en-US" altLang="zh-CN" sz="800" dirty="0"/>
              <a:t>camera-&gt;</a:t>
            </a:r>
            <a:r>
              <a:rPr lang="en-US" altLang="zh-CN" sz="800" dirty="0" err="1"/>
              <a:t>setReferenceFrame</a:t>
            </a:r>
            <a:r>
              <a:rPr lang="en-US" altLang="zh-CN" sz="800" dirty="0"/>
              <a:t>(</a:t>
            </a:r>
            <a:r>
              <a:rPr lang="en-US" altLang="zh-CN" sz="800" dirty="0" err="1"/>
              <a:t>osg</a:t>
            </a:r>
            <a:r>
              <a:rPr lang="en-US" altLang="zh-CN" sz="800" dirty="0"/>
              <a:t>::Transform::ABSOLUTE_RF);</a:t>
            </a:r>
          </a:p>
          <a:p>
            <a:r>
              <a:rPr lang="en-US" altLang="zh-CN" sz="800" dirty="0"/>
              <a:t>camera-&gt;</a:t>
            </a:r>
            <a:r>
              <a:rPr lang="en-US" altLang="zh-CN" sz="800" dirty="0" err="1"/>
              <a:t>setViewMatrix</a:t>
            </a:r>
            <a:r>
              <a:rPr lang="en-US" altLang="zh-CN" sz="800" dirty="0"/>
              <a:t>(</a:t>
            </a:r>
            <a:r>
              <a:rPr lang="en-US" altLang="zh-CN" sz="800" dirty="0" err="1"/>
              <a:t>osg</a:t>
            </a:r>
            <a:r>
              <a:rPr lang="en-US" altLang="zh-CN" sz="800" dirty="0"/>
              <a:t>::Matrix::identity());</a:t>
            </a:r>
          </a:p>
          <a:p>
            <a:endParaRPr lang="zh-CN" altLang="en-US" sz="800" dirty="0"/>
          </a:p>
          <a:p>
            <a:r>
              <a:rPr lang="en-US" altLang="zh-CN" sz="800" dirty="0"/>
              <a:t>//</a:t>
            </a:r>
            <a:r>
              <a:rPr lang="zh-CN" altLang="en-US" sz="800" dirty="0"/>
              <a:t>清理深度缓存</a:t>
            </a:r>
          </a:p>
          <a:p>
            <a:r>
              <a:rPr lang="en-US" altLang="zh-CN" sz="800" dirty="0"/>
              <a:t>camera-&gt;</a:t>
            </a:r>
            <a:r>
              <a:rPr lang="en-US" altLang="zh-CN" sz="800" dirty="0" err="1"/>
              <a:t>setClearMask</a:t>
            </a:r>
            <a:r>
              <a:rPr lang="en-US" altLang="zh-CN" sz="800" dirty="0"/>
              <a:t>(GL_DEPTH_BUFFER_BIT);</a:t>
            </a:r>
          </a:p>
          <a:p>
            <a:endParaRPr lang="zh-CN" altLang="en-US" sz="800" dirty="0"/>
          </a:p>
          <a:p>
            <a:r>
              <a:rPr lang="en-US" altLang="zh-CN" sz="800" dirty="0"/>
              <a:t>//</a:t>
            </a:r>
            <a:r>
              <a:rPr lang="zh-CN" altLang="en-US" sz="800" dirty="0"/>
              <a:t>设置渲染顺序为</a:t>
            </a:r>
            <a:r>
              <a:rPr lang="en-US" altLang="zh-CN" sz="800" dirty="0"/>
              <a:t>POST</a:t>
            </a:r>
            <a:endParaRPr lang="zh-CN" altLang="en-US" sz="800" dirty="0"/>
          </a:p>
          <a:p>
            <a:r>
              <a:rPr lang="en-US" altLang="zh-CN" sz="800" dirty="0"/>
              <a:t>camera-&gt;</a:t>
            </a:r>
            <a:r>
              <a:rPr lang="en-US" altLang="zh-CN" sz="800" dirty="0" err="1"/>
              <a:t>setRenderOrder</a:t>
            </a:r>
            <a:r>
              <a:rPr lang="en-US" altLang="zh-CN" sz="800" dirty="0"/>
              <a:t>(</a:t>
            </a:r>
            <a:r>
              <a:rPr lang="en-US" altLang="zh-CN" sz="800" dirty="0" err="1"/>
              <a:t>osg</a:t>
            </a:r>
            <a:r>
              <a:rPr lang="en-US" altLang="zh-CN" sz="800" dirty="0"/>
              <a:t>::Camera::POST_RENDER);</a:t>
            </a:r>
          </a:p>
          <a:p>
            <a:endParaRPr lang="zh-CN" altLang="en-US" sz="800" dirty="0"/>
          </a:p>
          <a:p>
            <a:r>
              <a:rPr lang="en-US" altLang="zh-CN" sz="800" dirty="0"/>
              <a:t>//</a:t>
            </a:r>
            <a:r>
              <a:rPr lang="zh-CN" altLang="en-US" sz="800" dirty="0"/>
              <a:t>设置为不接受事件，始终不得到焦点</a:t>
            </a:r>
          </a:p>
          <a:p>
            <a:r>
              <a:rPr lang="en-US" altLang="zh-CN" sz="800" dirty="0"/>
              <a:t>camera-&gt;</a:t>
            </a:r>
            <a:r>
              <a:rPr lang="en-US" altLang="zh-CN" sz="800" dirty="0" err="1"/>
              <a:t>setAllowEventFocus</a:t>
            </a:r>
            <a:r>
              <a:rPr lang="en-US" altLang="zh-CN" sz="800" dirty="0"/>
              <a:t>(false);</a:t>
            </a:r>
          </a:p>
          <a:p>
            <a:endParaRPr lang="zh-CN" altLang="en-US" sz="800" dirty="0"/>
          </a:p>
          <a:p>
            <a:r>
              <a:rPr lang="en-US" altLang="zh-CN" sz="800" dirty="0" err="1"/>
              <a:t>osg</a:t>
            </a:r>
            <a:r>
              <a:rPr lang="en-US" altLang="zh-CN" sz="800" dirty="0"/>
              <a:t>::</a:t>
            </a:r>
            <a:r>
              <a:rPr lang="en-US" altLang="zh-CN" sz="800" dirty="0" err="1"/>
              <a:t>ref_ptr</a:t>
            </a:r>
            <a:r>
              <a:rPr lang="en-US" altLang="zh-CN" sz="800" dirty="0"/>
              <a:t>&lt;</a:t>
            </a:r>
            <a:r>
              <a:rPr lang="en-US" altLang="zh-CN" sz="800" dirty="0" err="1"/>
              <a:t>osg</a:t>
            </a:r>
            <a:r>
              <a:rPr lang="en-US" altLang="zh-CN" sz="800" dirty="0"/>
              <a:t>::Geode&gt; geode = new </a:t>
            </a:r>
            <a:r>
              <a:rPr lang="en-US" altLang="zh-CN" sz="800" dirty="0" err="1"/>
              <a:t>osg</a:t>
            </a:r>
            <a:r>
              <a:rPr lang="en-US" altLang="zh-CN" sz="800" dirty="0"/>
              <a:t>::Geode();</a:t>
            </a:r>
          </a:p>
          <a:p>
            <a:r>
              <a:rPr lang="en-US" altLang="zh-CN" sz="800" dirty="0" err="1"/>
              <a:t>osg</a:t>
            </a:r>
            <a:r>
              <a:rPr lang="en-US" altLang="zh-CN" sz="800" dirty="0"/>
              <a:t>::</a:t>
            </a:r>
            <a:r>
              <a:rPr lang="en-US" altLang="zh-CN" sz="800" dirty="0" err="1"/>
              <a:t>ref_ptr</a:t>
            </a:r>
            <a:r>
              <a:rPr lang="en-US" altLang="zh-CN" sz="800" dirty="0"/>
              <a:t>&lt;</a:t>
            </a:r>
            <a:r>
              <a:rPr lang="en-US" altLang="zh-CN" sz="800" dirty="0" err="1"/>
              <a:t>osg</a:t>
            </a:r>
            <a:r>
              <a:rPr lang="en-US" altLang="zh-CN" sz="800" dirty="0"/>
              <a:t>::</a:t>
            </a:r>
            <a:r>
              <a:rPr lang="en-US" altLang="zh-CN" sz="800" dirty="0" err="1"/>
              <a:t>StateSet</a:t>
            </a:r>
            <a:r>
              <a:rPr lang="en-US" altLang="zh-CN" sz="800" dirty="0"/>
              <a:t>&gt; </a:t>
            </a:r>
            <a:r>
              <a:rPr lang="en-US" altLang="zh-CN" sz="800" dirty="0" err="1"/>
              <a:t>stateset</a:t>
            </a:r>
            <a:r>
              <a:rPr lang="en-US" altLang="zh-CN" sz="800" dirty="0"/>
              <a:t> = geode-&gt;</a:t>
            </a:r>
            <a:r>
              <a:rPr lang="en-US" altLang="zh-CN" sz="800" dirty="0" err="1"/>
              <a:t>getOrCreateStateSet</a:t>
            </a:r>
            <a:r>
              <a:rPr lang="en-US" altLang="zh-CN" sz="800" dirty="0"/>
              <a:t>();</a:t>
            </a:r>
          </a:p>
          <a:p>
            <a:r>
              <a:rPr lang="en-US" altLang="zh-CN" sz="800" dirty="0"/>
              <a:t>//</a:t>
            </a:r>
            <a:r>
              <a:rPr lang="zh-CN" altLang="en-US" sz="800" dirty="0"/>
              <a:t>关闭光照</a:t>
            </a:r>
          </a:p>
          <a:p>
            <a:r>
              <a:rPr lang="en-US" altLang="zh-CN" sz="800" dirty="0" err="1"/>
              <a:t>stateset</a:t>
            </a:r>
            <a:r>
              <a:rPr lang="en-US" altLang="zh-CN" sz="800" dirty="0"/>
              <a:t>-&gt;</a:t>
            </a:r>
            <a:r>
              <a:rPr lang="en-US" altLang="zh-CN" sz="800" dirty="0" err="1"/>
              <a:t>setMode</a:t>
            </a:r>
            <a:r>
              <a:rPr lang="en-US" altLang="zh-CN" sz="800" dirty="0"/>
              <a:t>(GL_LIGHTING, </a:t>
            </a:r>
            <a:r>
              <a:rPr lang="en-US" altLang="zh-CN" sz="800" dirty="0" err="1"/>
              <a:t>osg</a:t>
            </a:r>
            <a:r>
              <a:rPr lang="en-US" altLang="zh-CN" sz="800" dirty="0"/>
              <a:t>::</a:t>
            </a:r>
            <a:r>
              <a:rPr lang="en-US" altLang="zh-CN" sz="800" dirty="0" err="1"/>
              <a:t>StateAttribute</a:t>
            </a:r>
            <a:r>
              <a:rPr lang="en-US" altLang="zh-CN" sz="800" dirty="0"/>
              <a:t>::OFF);</a:t>
            </a:r>
          </a:p>
          <a:p>
            <a:r>
              <a:rPr lang="en-US" altLang="zh-CN" sz="800" dirty="0"/>
              <a:t>//</a:t>
            </a:r>
            <a:r>
              <a:rPr lang="zh-CN" altLang="en-US" sz="800" dirty="0"/>
              <a:t>关闭深度测试</a:t>
            </a:r>
          </a:p>
          <a:p>
            <a:r>
              <a:rPr lang="en-US" altLang="zh-CN" sz="800" dirty="0" err="1"/>
              <a:t>stateset</a:t>
            </a:r>
            <a:r>
              <a:rPr lang="en-US" altLang="zh-CN" sz="800" dirty="0"/>
              <a:t>-&gt;</a:t>
            </a:r>
            <a:r>
              <a:rPr lang="en-US" altLang="zh-CN" sz="800" dirty="0" err="1"/>
              <a:t>setMode</a:t>
            </a:r>
            <a:r>
              <a:rPr lang="en-US" altLang="zh-CN" sz="800" dirty="0"/>
              <a:t>(GL_DEPTH_TEST, </a:t>
            </a:r>
            <a:r>
              <a:rPr lang="en-US" altLang="zh-CN" sz="800" dirty="0" err="1"/>
              <a:t>osg</a:t>
            </a:r>
            <a:r>
              <a:rPr lang="en-US" altLang="zh-CN" sz="800" dirty="0"/>
              <a:t>::</a:t>
            </a:r>
            <a:r>
              <a:rPr lang="en-US" altLang="zh-CN" sz="800" dirty="0" err="1"/>
              <a:t>StateAttribute</a:t>
            </a:r>
            <a:r>
              <a:rPr lang="en-US" altLang="zh-CN" sz="800" dirty="0"/>
              <a:t>::OFF);</a:t>
            </a:r>
          </a:p>
          <a:p>
            <a:endParaRPr lang="zh-CN" altLang="en-US" sz="800" dirty="0"/>
          </a:p>
          <a:p>
            <a:r>
              <a:rPr lang="en-US" altLang="zh-CN" sz="800" dirty="0"/>
              <a:t>//</a:t>
            </a:r>
            <a:r>
              <a:rPr lang="zh-CN" altLang="en-US" sz="800" dirty="0"/>
              <a:t>设置文字</a:t>
            </a:r>
          </a:p>
          <a:p>
            <a:r>
              <a:rPr lang="en-US" altLang="zh-CN" sz="800" dirty="0" err="1"/>
              <a:t>osg</a:t>
            </a:r>
            <a:r>
              <a:rPr lang="en-US" altLang="zh-CN" sz="800" dirty="0"/>
              <a:t>::</a:t>
            </a:r>
            <a:r>
              <a:rPr lang="en-US" altLang="zh-CN" sz="800" dirty="0" err="1"/>
              <a:t>ref_ptr</a:t>
            </a:r>
            <a:r>
              <a:rPr lang="en-US" altLang="zh-CN" sz="800" dirty="0"/>
              <a:t>&lt;</a:t>
            </a:r>
            <a:r>
              <a:rPr lang="en-US" altLang="zh-CN" sz="800" dirty="0" err="1"/>
              <a:t>osgText</a:t>
            </a:r>
            <a:r>
              <a:rPr lang="en-US" altLang="zh-CN" sz="800" dirty="0"/>
              <a:t>::Text&gt; text = new </a:t>
            </a:r>
            <a:r>
              <a:rPr lang="en-US" altLang="zh-CN" sz="800" dirty="0" err="1"/>
              <a:t>osgText</a:t>
            </a:r>
            <a:r>
              <a:rPr lang="en-US" altLang="zh-CN" sz="800" dirty="0"/>
              <a:t>::Text();</a:t>
            </a:r>
          </a:p>
          <a:p>
            <a:endParaRPr lang="zh-CN" altLang="en-US" sz="800" dirty="0"/>
          </a:p>
          <a:p>
            <a:r>
              <a:rPr lang="fr-FR" altLang="zh-CN" sz="800" dirty="0"/>
              <a:t>osg::ref_ptr&lt;osgText::Font&gt; font = new osgText::Font();</a:t>
            </a:r>
          </a:p>
          <a:p>
            <a:r>
              <a:rPr lang="en-US" altLang="zh-CN" sz="800" dirty="0"/>
              <a:t>font = </a:t>
            </a:r>
            <a:r>
              <a:rPr lang="en-US" altLang="zh-CN" sz="800" dirty="0" err="1"/>
              <a:t>osgText</a:t>
            </a:r>
            <a:r>
              <a:rPr lang="en-US" altLang="zh-CN" sz="800" dirty="0"/>
              <a:t>::</a:t>
            </a:r>
            <a:r>
              <a:rPr lang="en-US" altLang="zh-CN" sz="800" dirty="0" err="1"/>
              <a:t>readFontFile</a:t>
            </a:r>
            <a:r>
              <a:rPr lang="en-US" altLang="zh-CN" sz="800" dirty="0"/>
              <a:t>("simhei.ttf");</a:t>
            </a:r>
          </a:p>
          <a:p>
            <a:endParaRPr lang="zh-CN" altLang="en-US" sz="800" dirty="0"/>
          </a:p>
          <a:p>
            <a:r>
              <a:rPr lang="en-US" altLang="zh-CN" sz="800" dirty="0"/>
              <a:t>text-&gt;</a:t>
            </a:r>
            <a:r>
              <a:rPr lang="en-US" altLang="zh-CN" sz="800" dirty="0" err="1"/>
              <a:t>setFont</a:t>
            </a:r>
            <a:r>
              <a:rPr lang="en-US" altLang="zh-CN" sz="800" dirty="0"/>
              <a:t>(</a:t>
            </a:r>
            <a:r>
              <a:rPr lang="en-US" altLang="zh-CN" sz="800" dirty="0" err="1"/>
              <a:t>font.get</a:t>
            </a:r>
            <a:r>
              <a:rPr lang="en-US" altLang="zh-CN" sz="800" dirty="0"/>
              <a:t>());</a:t>
            </a:r>
          </a:p>
          <a:p>
            <a:r>
              <a:rPr lang="en-US" altLang="zh-CN" sz="800" dirty="0"/>
              <a:t>text-&gt;</a:t>
            </a:r>
            <a:r>
              <a:rPr lang="en-US" altLang="zh-CN" sz="800" dirty="0" err="1"/>
              <a:t>setText</a:t>
            </a:r>
            <a:r>
              <a:rPr lang="en-US" altLang="zh-CN" sz="800" dirty="0"/>
              <a:t>(</a:t>
            </a:r>
            <a:r>
              <a:rPr lang="en-US" altLang="zh-CN" sz="800" dirty="0" err="1"/>
              <a:t>L"sffffffff</a:t>
            </a:r>
            <a:r>
              <a:rPr lang="en-US" altLang="zh-CN" sz="800" dirty="0"/>
              <a:t>");</a:t>
            </a:r>
          </a:p>
          <a:p>
            <a:r>
              <a:rPr lang="sv-SE" altLang="zh-CN" sz="800" dirty="0"/>
              <a:t>text-&gt;setPosition(osg::Vec3(100.0f, 600.0f, 0.0f));</a:t>
            </a:r>
          </a:p>
          <a:p>
            <a:r>
              <a:rPr lang="en-US" altLang="zh-CN" sz="800" dirty="0"/>
              <a:t>text-&gt;</a:t>
            </a:r>
            <a:r>
              <a:rPr lang="en-US" altLang="zh-CN" sz="800" dirty="0" err="1"/>
              <a:t>setCharacterSize</a:t>
            </a:r>
            <a:r>
              <a:rPr lang="en-US" altLang="zh-CN" sz="800" dirty="0"/>
              <a:t>(40.0f);</a:t>
            </a:r>
          </a:p>
          <a:p>
            <a:r>
              <a:rPr lang="en-US" altLang="zh-CN" sz="800" dirty="0"/>
              <a:t>text-&gt;</a:t>
            </a:r>
            <a:r>
              <a:rPr lang="en-US" altLang="zh-CN" sz="800" dirty="0" err="1"/>
              <a:t>setColor</a:t>
            </a:r>
            <a:r>
              <a:rPr lang="en-US" altLang="zh-CN" sz="800" dirty="0"/>
              <a:t>(</a:t>
            </a:r>
            <a:r>
              <a:rPr lang="en-US" altLang="zh-CN" sz="800" dirty="0" err="1"/>
              <a:t>osg</a:t>
            </a:r>
            <a:r>
              <a:rPr lang="en-US" altLang="zh-CN" sz="800" dirty="0"/>
              <a:t>::Vec4(1.0f, 0.0f, 0.0f, 1.0f));</a:t>
            </a:r>
          </a:p>
          <a:p>
            <a:r>
              <a:rPr lang="en-US" altLang="zh-CN" sz="800" dirty="0"/>
              <a:t>text-&gt;</a:t>
            </a:r>
            <a:r>
              <a:rPr lang="en-US" altLang="zh-CN" sz="800" dirty="0" err="1"/>
              <a:t>setDrawMode</a:t>
            </a:r>
            <a:r>
              <a:rPr lang="en-US" altLang="zh-CN" sz="800" dirty="0"/>
              <a:t>(</a:t>
            </a:r>
            <a:r>
              <a:rPr lang="en-US" altLang="zh-CN" sz="800" dirty="0" err="1"/>
              <a:t>osgText</a:t>
            </a:r>
            <a:r>
              <a:rPr lang="en-US" altLang="zh-CN" sz="800" dirty="0"/>
              <a:t>::Text::TEXT | </a:t>
            </a:r>
            <a:r>
              <a:rPr lang="en-US" altLang="zh-CN" sz="800" dirty="0" err="1"/>
              <a:t>osgText</a:t>
            </a:r>
            <a:r>
              <a:rPr lang="en-US" altLang="zh-CN" sz="800" dirty="0"/>
              <a:t>::Text::BOUNDINGBOX);</a:t>
            </a:r>
          </a:p>
          <a:p>
            <a:endParaRPr lang="zh-CN" altLang="en-US" sz="800" dirty="0"/>
          </a:p>
          <a:p>
            <a:r>
              <a:rPr lang="en-US" altLang="zh-CN" sz="800" dirty="0"/>
              <a:t>geode-&gt;</a:t>
            </a:r>
            <a:r>
              <a:rPr lang="en-US" altLang="zh-CN" sz="800" dirty="0" err="1"/>
              <a:t>addDrawable</a:t>
            </a:r>
            <a:r>
              <a:rPr lang="en-US" altLang="zh-CN" sz="800" dirty="0"/>
              <a:t>(</a:t>
            </a:r>
            <a:r>
              <a:rPr lang="en-US" altLang="zh-CN" sz="800" dirty="0" err="1"/>
              <a:t>text.get</a:t>
            </a:r>
            <a:r>
              <a:rPr lang="en-US" altLang="zh-CN" sz="800" dirty="0"/>
              <a:t>());</a:t>
            </a:r>
          </a:p>
          <a:p>
            <a:endParaRPr lang="zh-CN" altLang="en-US" sz="800" dirty="0"/>
          </a:p>
          <a:p>
            <a:r>
              <a:rPr lang="en-US" altLang="zh-CN" sz="800" dirty="0"/>
              <a:t>camera-&gt;</a:t>
            </a:r>
            <a:r>
              <a:rPr lang="en-US" altLang="zh-CN" sz="800" dirty="0" err="1"/>
              <a:t>addChild</a:t>
            </a:r>
            <a:r>
              <a:rPr lang="en-US" altLang="zh-CN" sz="800" dirty="0"/>
              <a:t>(</a:t>
            </a:r>
            <a:r>
              <a:rPr lang="en-US" altLang="zh-CN" sz="800" dirty="0" err="1"/>
              <a:t>geode.get</a:t>
            </a:r>
            <a:r>
              <a:rPr lang="en-US" altLang="zh-CN" sz="800" dirty="0"/>
              <a:t>());</a:t>
            </a:r>
          </a:p>
          <a:p>
            <a:endParaRPr lang="zh-CN" altLang="en-US" sz="800" dirty="0"/>
          </a:p>
          <a:p>
            <a:r>
              <a:rPr lang="en-US" altLang="zh-CN" sz="800" dirty="0"/>
              <a:t>return </a:t>
            </a:r>
            <a:r>
              <a:rPr lang="en-US" altLang="zh-CN" sz="800" dirty="0" err="1"/>
              <a:t>camera.get</a:t>
            </a:r>
            <a:r>
              <a:rPr lang="en-US" altLang="zh-CN" sz="800" dirty="0"/>
              <a:t>();</a:t>
            </a:r>
          </a:p>
          <a:p>
            <a:r>
              <a:rPr lang="en-US" altLang="zh-CN" sz="800" dirty="0"/>
              <a:t>}</a:t>
            </a:r>
            <a:endParaRPr lang="zh-CN" altLang="en-US" sz="800" dirty="0"/>
          </a:p>
          <a:p>
            <a:endParaRPr lang="zh-CN" altLang="en-US" sz="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4221E5-179A-42EA-8553-4D70FA814BCE}"/>
              </a:ext>
            </a:extLst>
          </p:cNvPr>
          <p:cNvSpPr txBox="1"/>
          <p:nvPr/>
        </p:nvSpPr>
        <p:spPr>
          <a:xfrm>
            <a:off x="1394691" y="461818"/>
            <a:ext cx="882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OSG</a:t>
            </a:r>
            <a:r>
              <a:rPr lang="zh-CN" altLang="en-US" b="1" dirty="0"/>
              <a:t>实现字的标注</a:t>
            </a:r>
            <a:r>
              <a:rPr lang="en-US" altLang="zh-CN" b="1" dirty="0"/>
              <a:t>---</a:t>
            </a:r>
            <a:r>
              <a:rPr lang="zh-CN" altLang="en-US" b="1" dirty="0"/>
              <a:t>加在</a:t>
            </a:r>
            <a:r>
              <a:rPr lang="en-US" altLang="zh-CN" b="1" dirty="0"/>
              <a:t>main.cpp</a:t>
            </a:r>
            <a:r>
              <a:rPr lang="zh-CN" altLang="en-US" b="1" dirty="0"/>
              <a:t>里就行（参考）</a:t>
            </a:r>
            <a:r>
              <a:rPr lang="en-US" altLang="zh-CN" b="1" dirty="0"/>
              <a:t>-----2020/7/5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3AA223-2316-4595-B3F3-4A713A5BB14C}"/>
              </a:ext>
            </a:extLst>
          </p:cNvPr>
          <p:cNvSpPr txBox="1"/>
          <p:nvPr/>
        </p:nvSpPr>
        <p:spPr>
          <a:xfrm>
            <a:off x="5805054" y="1659285"/>
            <a:ext cx="52217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800" dirty="0"/>
          </a:p>
          <a:p>
            <a:r>
              <a:rPr lang="en-US" altLang="zh-CN" sz="800" dirty="0"/>
              <a:t>int main()</a:t>
            </a:r>
          </a:p>
          <a:p>
            <a:r>
              <a:rPr lang="en-US" altLang="zh-CN" sz="800" dirty="0"/>
              <a:t>{</a:t>
            </a:r>
            <a:endParaRPr lang="zh-CN" altLang="en-US" sz="800" dirty="0"/>
          </a:p>
          <a:p>
            <a:r>
              <a:rPr lang="en-US" altLang="zh-CN" sz="800" dirty="0" err="1"/>
              <a:t>osg</a:t>
            </a:r>
            <a:r>
              <a:rPr lang="en-US" altLang="zh-CN" sz="800" dirty="0"/>
              <a:t>::</a:t>
            </a:r>
            <a:r>
              <a:rPr lang="en-US" altLang="zh-CN" sz="800" dirty="0" err="1"/>
              <a:t>ref_ptr</a:t>
            </a:r>
            <a:r>
              <a:rPr lang="en-US" altLang="zh-CN" sz="800" dirty="0"/>
              <a:t>&lt;</a:t>
            </a:r>
            <a:r>
              <a:rPr lang="en-US" altLang="zh-CN" sz="800" dirty="0" err="1"/>
              <a:t>osgViewer</a:t>
            </a:r>
            <a:r>
              <a:rPr lang="en-US" altLang="zh-CN" sz="800" dirty="0"/>
              <a:t>::Viewer&gt; viewer = new </a:t>
            </a:r>
            <a:r>
              <a:rPr lang="en-US" altLang="zh-CN" sz="800" dirty="0" err="1"/>
              <a:t>osgViewer</a:t>
            </a:r>
            <a:r>
              <a:rPr lang="en-US" altLang="zh-CN" sz="800" dirty="0"/>
              <a:t>::Viewer();</a:t>
            </a:r>
          </a:p>
          <a:p>
            <a:endParaRPr lang="zh-CN" altLang="en-US" sz="800" dirty="0"/>
          </a:p>
          <a:p>
            <a:r>
              <a:rPr lang="en-US" altLang="zh-CN" sz="800" dirty="0" err="1"/>
              <a:t>osg</a:t>
            </a:r>
            <a:r>
              <a:rPr lang="en-US" altLang="zh-CN" sz="800" dirty="0"/>
              <a:t>::</a:t>
            </a:r>
            <a:r>
              <a:rPr lang="en-US" altLang="zh-CN" sz="800" dirty="0" err="1"/>
              <a:t>ref_ptr</a:t>
            </a:r>
            <a:r>
              <a:rPr lang="en-US" altLang="zh-CN" sz="800" dirty="0"/>
              <a:t>&lt;</a:t>
            </a:r>
            <a:r>
              <a:rPr lang="en-US" altLang="zh-CN" sz="800" dirty="0" err="1"/>
              <a:t>osg</a:t>
            </a:r>
            <a:r>
              <a:rPr lang="en-US" altLang="zh-CN" sz="800" dirty="0"/>
              <a:t>::Group&gt; root = new </a:t>
            </a:r>
            <a:r>
              <a:rPr lang="en-US" altLang="zh-CN" sz="800" dirty="0" err="1"/>
              <a:t>osg</a:t>
            </a:r>
            <a:r>
              <a:rPr lang="en-US" altLang="zh-CN" sz="800" dirty="0"/>
              <a:t>::Group();</a:t>
            </a:r>
          </a:p>
          <a:p>
            <a:endParaRPr lang="zh-CN" altLang="en-US" sz="800" dirty="0"/>
          </a:p>
          <a:p>
            <a:r>
              <a:rPr lang="en-US" altLang="zh-CN" sz="800" dirty="0"/>
              <a:t>//</a:t>
            </a:r>
            <a:r>
              <a:rPr lang="zh-CN" altLang="en-US" sz="800" dirty="0"/>
              <a:t>读取牛的模型</a:t>
            </a:r>
          </a:p>
          <a:p>
            <a:r>
              <a:rPr lang="en-US" altLang="zh-CN" sz="800" dirty="0" err="1"/>
              <a:t>osg</a:t>
            </a:r>
            <a:r>
              <a:rPr lang="en-US" altLang="zh-CN" sz="800" dirty="0"/>
              <a:t>::</a:t>
            </a:r>
            <a:r>
              <a:rPr lang="en-US" altLang="zh-CN" sz="800" dirty="0" err="1"/>
              <a:t>ref_ptr</a:t>
            </a:r>
            <a:r>
              <a:rPr lang="en-US" altLang="zh-CN" sz="800" dirty="0"/>
              <a:t>&lt;</a:t>
            </a:r>
            <a:r>
              <a:rPr lang="en-US" altLang="zh-CN" sz="800" dirty="0" err="1"/>
              <a:t>osg</a:t>
            </a:r>
            <a:r>
              <a:rPr lang="en-US" altLang="zh-CN" sz="800" dirty="0"/>
              <a:t>::Node&gt; cow = </a:t>
            </a:r>
            <a:r>
              <a:rPr lang="en-US" altLang="zh-CN" sz="800" dirty="0" err="1"/>
              <a:t>osgDB</a:t>
            </a:r>
            <a:r>
              <a:rPr lang="en-US" altLang="zh-CN" sz="800" dirty="0"/>
              <a:t>::</a:t>
            </a:r>
            <a:r>
              <a:rPr lang="en-US" altLang="zh-CN" sz="800" dirty="0" err="1"/>
              <a:t>readNodeFile</a:t>
            </a:r>
            <a:r>
              <a:rPr lang="en-US" altLang="zh-CN" sz="800" dirty="0"/>
              <a:t>("</a:t>
            </a:r>
            <a:r>
              <a:rPr lang="en-US" altLang="zh-CN" sz="800" dirty="0" err="1"/>
              <a:t>cow.osg</a:t>
            </a:r>
            <a:r>
              <a:rPr lang="en-US" altLang="zh-CN" sz="800" dirty="0"/>
              <a:t>");</a:t>
            </a:r>
          </a:p>
          <a:p>
            <a:endParaRPr lang="zh-CN" altLang="en-US" sz="800" dirty="0"/>
          </a:p>
          <a:p>
            <a:r>
              <a:rPr lang="en-US" altLang="zh-CN" sz="800" dirty="0"/>
              <a:t>root-&gt;</a:t>
            </a:r>
            <a:r>
              <a:rPr lang="en-US" altLang="zh-CN" sz="800" dirty="0" err="1"/>
              <a:t>addChild</a:t>
            </a:r>
            <a:r>
              <a:rPr lang="en-US" altLang="zh-CN" sz="800" dirty="0"/>
              <a:t>(</a:t>
            </a:r>
            <a:r>
              <a:rPr lang="en-US" altLang="zh-CN" sz="800" dirty="0" err="1"/>
              <a:t>cow.get</a:t>
            </a:r>
            <a:r>
              <a:rPr lang="en-US" altLang="zh-CN" sz="800" dirty="0"/>
              <a:t>());</a:t>
            </a:r>
          </a:p>
          <a:p>
            <a:endParaRPr lang="zh-CN" altLang="en-US" sz="800" dirty="0"/>
          </a:p>
          <a:p>
            <a:r>
              <a:rPr lang="en-US" altLang="zh-CN" sz="800" dirty="0"/>
              <a:t>//</a:t>
            </a:r>
            <a:r>
              <a:rPr lang="zh-CN" altLang="en-US" sz="800" dirty="0"/>
              <a:t>添加</a:t>
            </a:r>
            <a:r>
              <a:rPr lang="en-US" altLang="zh-CN" sz="800" dirty="0"/>
              <a:t>HUD</a:t>
            </a:r>
            <a:r>
              <a:rPr lang="zh-CN" altLang="en-US" sz="800" dirty="0"/>
              <a:t>文字</a:t>
            </a:r>
          </a:p>
          <a:p>
            <a:r>
              <a:rPr lang="en-US" altLang="zh-CN" sz="800" dirty="0"/>
              <a:t>root-&gt;</a:t>
            </a:r>
            <a:r>
              <a:rPr lang="en-US" altLang="zh-CN" sz="800" dirty="0" err="1"/>
              <a:t>addChild</a:t>
            </a:r>
            <a:r>
              <a:rPr lang="en-US" altLang="zh-CN" sz="800" dirty="0"/>
              <a:t>(</a:t>
            </a:r>
            <a:r>
              <a:rPr lang="en-US" altLang="zh-CN" sz="800" dirty="0" err="1"/>
              <a:t>createHUDText</a:t>
            </a:r>
            <a:r>
              <a:rPr lang="en-US" altLang="zh-CN" sz="800" dirty="0"/>
              <a:t>());</a:t>
            </a:r>
          </a:p>
          <a:p>
            <a:endParaRPr lang="zh-CN" altLang="en-US" sz="800" dirty="0"/>
          </a:p>
          <a:p>
            <a:r>
              <a:rPr lang="en-US" altLang="zh-CN" sz="800" dirty="0"/>
              <a:t>//</a:t>
            </a:r>
            <a:r>
              <a:rPr lang="zh-CN" altLang="en-US" sz="800" dirty="0"/>
              <a:t>优化场景数据</a:t>
            </a:r>
          </a:p>
          <a:p>
            <a:r>
              <a:rPr lang="en-US" altLang="zh-CN" sz="800" dirty="0" err="1"/>
              <a:t>osgUtil</a:t>
            </a:r>
            <a:r>
              <a:rPr lang="en-US" altLang="zh-CN" sz="800" dirty="0"/>
              <a:t>::Optimizer </a:t>
            </a:r>
            <a:r>
              <a:rPr lang="en-US" altLang="zh-CN" sz="800" dirty="0" err="1"/>
              <a:t>optimizer</a:t>
            </a:r>
            <a:r>
              <a:rPr lang="en-US" altLang="zh-CN" sz="800" dirty="0"/>
              <a:t>;</a:t>
            </a:r>
          </a:p>
          <a:p>
            <a:r>
              <a:rPr lang="en-US" altLang="zh-CN" sz="800" dirty="0" err="1"/>
              <a:t>optimizer.optimize</a:t>
            </a:r>
            <a:r>
              <a:rPr lang="en-US" altLang="zh-CN" sz="800" dirty="0"/>
              <a:t>(</a:t>
            </a:r>
            <a:r>
              <a:rPr lang="en-US" altLang="zh-CN" sz="800" dirty="0" err="1"/>
              <a:t>root.get</a:t>
            </a:r>
            <a:r>
              <a:rPr lang="en-US" altLang="zh-CN" sz="800" dirty="0"/>
              <a:t>());</a:t>
            </a:r>
          </a:p>
          <a:p>
            <a:endParaRPr lang="zh-CN" altLang="en-US" sz="800" dirty="0"/>
          </a:p>
          <a:p>
            <a:r>
              <a:rPr lang="en-US" altLang="zh-CN" sz="800" dirty="0"/>
              <a:t>viewer-&gt;</a:t>
            </a:r>
            <a:r>
              <a:rPr lang="en-US" altLang="zh-CN" sz="800" dirty="0" err="1"/>
              <a:t>setSceneData</a:t>
            </a:r>
            <a:r>
              <a:rPr lang="en-US" altLang="zh-CN" sz="800" dirty="0"/>
              <a:t>(</a:t>
            </a:r>
            <a:r>
              <a:rPr lang="en-US" altLang="zh-CN" sz="800" dirty="0" err="1"/>
              <a:t>root.get</a:t>
            </a:r>
            <a:r>
              <a:rPr lang="en-US" altLang="zh-CN" sz="800" dirty="0"/>
              <a:t>());</a:t>
            </a:r>
          </a:p>
          <a:p>
            <a:endParaRPr lang="zh-CN" altLang="en-US" sz="800" dirty="0"/>
          </a:p>
          <a:p>
            <a:r>
              <a:rPr lang="en-US" altLang="zh-CN" sz="800" dirty="0"/>
              <a:t>viewer-&gt;realize();</a:t>
            </a:r>
          </a:p>
          <a:p>
            <a:endParaRPr lang="zh-CN" altLang="en-US" sz="800" dirty="0"/>
          </a:p>
          <a:p>
            <a:r>
              <a:rPr lang="en-US" altLang="zh-CN" sz="800" dirty="0"/>
              <a:t>viewer-&gt;run();</a:t>
            </a:r>
          </a:p>
          <a:p>
            <a:endParaRPr lang="zh-CN" altLang="en-US" sz="800" dirty="0"/>
          </a:p>
          <a:p>
            <a:r>
              <a:rPr lang="en-US" altLang="zh-CN" sz="800" dirty="0"/>
              <a:t>return 0;</a:t>
            </a:r>
          </a:p>
          <a:p>
            <a:endParaRPr lang="zh-CN" altLang="en-US" sz="800" dirty="0"/>
          </a:p>
          <a:p>
            <a:r>
              <a:rPr lang="en-US" altLang="zh-CN" sz="800" dirty="0"/>
              <a:t>}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8410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8D4EA7-F877-4238-BE2F-161F42AE1EF6}"/>
              </a:ext>
            </a:extLst>
          </p:cNvPr>
          <p:cNvSpPr txBox="1"/>
          <p:nvPr/>
        </p:nvSpPr>
        <p:spPr>
          <a:xfrm>
            <a:off x="1487055" y="416203"/>
            <a:ext cx="8820727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OSG HUD</a:t>
            </a:r>
            <a:r>
              <a:rPr lang="zh-CN" altLang="en-US" b="1" dirty="0"/>
              <a:t>实时显示视点坐标</a:t>
            </a:r>
            <a:r>
              <a:rPr lang="en-US" altLang="zh-CN" b="1" dirty="0"/>
              <a:t>-----2020/7/12</a:t>
            </a:r>
            <a:endParaRPr lang="zh-CN" altLang="en-US" b="1" dirty="0"/>
          </a:p>
          <a:p>
            <a:r>
              <a:rPr lang="en-US" altLang="zh-CN" dirty="0">
                <a:hlinkClick r:id="rId2"/>
              </a:rPr>
              <a:t>https://blog.csdn.net/MissXy_/article/details/83617289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sz="1600" dirty="0"/>
              <a:t>#include &lt;iostream&gt;</a:t>
            </a:r>
          </a:p>
          <a:p>
            <a:endParaRPr lang="zh-CN" altLang="en-US" sz="1600" dirty="0"/>
          </a:p>
          <a:p>
            <a:r>
              <a:rPr lang="en-US" altLang="zh-CN" sz="1600" dirty="0"/>
              <a:t>#include "</a:t>
            </a:r>
            <a:r>
              <a:rPr lang="en-US" altLang="zh-CN" sz="1600" dirty="0" err="1"/>
              <a:t>Common.h</a:t>
            </a:r>
            <a:r>
              <a:rPr lang="en-US" altLang="zh-CN" sz="1600" dirty="0"/>
              <a:t>"</a:t>
            </a:r>
          </a:p>
          <a:p>
            <a:r>
              <a:rPr lang="en-US" altLang="zh-CN" sz="1600" dirty="0"/>
              <a:t>#include "</a:t>
            </a:r>
            <a:r>
              <a:rPr lang="en-US" altLang="zh-CN" sz="1600" dirty="0" err="1"/>
              <a:t>HUDtext.h</a:t>
            </a:r>
            <a:r>
              <a:rPr lang="en-US" altLang="zh-CN" sz="1600" dirty="0"/>
              <a:t>"</a:t>
            </a:r>
          </a:p>
          <a:p>
            <a:endParaRPr lang="zh-CN" altLang="en-US" sz="1600" dirty="0"/>
          </a:p>
          <a:p>
            <a:r>
              <a:rPr lang="en-US" altLang="zh-CN" sz="1600" dirty="0"/>
              <a:t>int main(int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{</a:t>
            </a:r>
            <a:endParaRPr lang="zh-CN" altLang="en-US" sz="1600" dirty="0"/>
          </a:p>
          <a:p>
            <a:r>
              <a:rPr lang="en-US" altLang="zh-CN" sz="1600" dirty="0" err="1"/>
              <a:t>osgViewer</a:t>
            </a:r>
            <a:r>
              <a:rPr lang="en-US" altLang="zh-CN" sz="1600" dirty="0"/>
              <a:t>::Viewer </a:t>
            </a:r>
            <a:r>
              <a:rPr lang="en-US" altLang="zh-CN" sz="1600" dirty="0" err="1"/>
              <a:t>viewer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 err="1"/>
              <a:t>viewer.setUpViewInWindow</a:t>
            </a:r>
            <a:r>
              <a:rPr lang="en-US" altLang="zh-CN" sz="1600" dirty="0"/>
              <a:t>(100, 100, 1080, 960);</a:t>
            </a:r>
          </a:p>
          <a:p>
            <a:r>
              <a:rPr lang="en-US" altLang="zh-CN" sz="1600" dirty="0"/>
              <a:t>//</a:t>
            </a:r>
            <a:r>
              <a:rPr lang="en-US" altLang="zh-CN" sz="1600" dirty="0" err="1"/>
              <a:t>osg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ref_ptr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osg</a:t>
            </a:r>
            <a:r>
              <a:rPr lang="en-US" altLang="zh-CN" sz="1600" dirty="0"/>
              <a:t>::Node&gt; model = </a:t>
            </a:r>
            <a:r>
              <a:rPr lang="en-US" altLang="zh-CN" sz="1600" dirty="0" err="1"/>
              <a:t>osgDB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readNodeFile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fountain.osg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 err="1"/>
              <a:t>osg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ref_ptr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osg</a:t>
            </a:r>
            <a:r>
              <a:rPr lang="en-US" altLang="zh-CN" sz="1600" dirty="0"/>
              <a:t>::Node&gt; model = </a:t>
            </a:r>
            <a:r>
              <a:rPr lang="en-US" altLang="zh-CN" sz="1600" dirty="0" err="1"/>
              <a:t>osgDB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readNodeFile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cow.osg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 err="1"/>
              <a:t>osg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ref_ptr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osg</a:t>
            </a:r>
            <a:r>
              <a:rPr lang="en-US" altLang="zh-CN" sz="1600" dirty="0"/>
              <a:t>::Group&gt; root = new </a:t>
            </a:r>
            <a:r>
              <a:rPr lang="en-US" altLang="zh-CN" sz="1600" dirty="0" err="1"/>
              <a:t>osg</a:t>
            </a:r>
            <a:r>
              <a:rPr lang="en-US" altLang="zh-CN" sz="1600" dirty="0"/>
              <a:t>::Group;</a:t>
            </a:r>
          </a:p>
          <a:p>
            <a:r>
              <a:rPr lang="en-US" altLang="zh-CN" sz="1600" dirty="0"/>
              <a:t>root-&gt;</a:t>
            </a:r>
            <a:r>
              <a:rPr lang="en-US" altLang="zh-CN" sz="1600" dirty="0" err="1"/>
              <a:t>addChild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model.get</a:t>
            </a:r>
            <a:r>
              <a:rPr lang="en-US" altLang="zh-CN" sz="1600" dirty="0"/>
              <a:t>());//</a:t>
            </a:r>
            <a:r>
              <a:rPr lang="zh-CN" altLang="en-US" sz="1600" dirty="0"/>
              <a:t>加入某个模型</a:t>
            </a:r>
          </a:p>
          <a:p>
            <a:r>
              <a:rPr lang="en-US" altLang="zh-CN" sz="1600" dirty="0" err="1"/>
              <a:t>osgText</a:t>
            </a:r>
            <a:r>
              <a:rPr lang="en-US" altLang="zh-CN" sz="1600" dirty="0"/>
              <a:t>::Text* text = new </a:t>
            </a:r>
            <a:r>
              <a:rPr lang="en-US" altLang="zh-CN" sz="1600" dirty="0" err="1"/>
              <a:t>osgText</a:t>
            </a:r>
            <a:r>
              <a:rPr lang="en-US" altLang="zh-CN" sz="1600" dirty="0"/>
              <a:t>::Text;</a:t>
            </a:r>
          </a:p>
          <a:p>
            <a:r>
              <a:rPr lang="en-US" altLang="zh-CN" sz="1600" dirty="0" err="1"/>
              <a:t>osg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ref_ptr</a:t>
            </a:r>
            <a:r>
              <a:rPr lang="en-US" altLang="zh-CN" sz="1600" dirty="0"/>
              <a:t>&lt; </a:t>
            </a:r>
            <a:r>
              <a:rPr lang="en-US" altLang="zh-CN" sz="1600" dirty="0" err="1"/>
              <a:t>CHUD_viewPoint</a:t>
            </a:r>
            <a:r>
              <a:rPr lang="en-US" altLang="zh-CN" sz="1600" dirty="0"/>
              <a:t>&gt; </a:t>
            </a:r>
            <a:r>
              <a:rPr lang="en-US" altLang="zh-CN" sz="1600" dirty="0" err="1"/>
              <a:t>pHUD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CHUD_viewPoint</a:t>
            </a:r>
            <a:r>
              <a:rPr lang="en-US" altLang="zh-CN" sz="1600" dirty="0"/>
              <a:t>(text);</a:t>
            </a:r>
          </a:p>
          <a:p>
            <a:r>
              <a:rPr lang="en-US" altLang="zh-CN" sz="1600" dirty="0"/>
              <a:t>root-&gt;</a:t>
            </a:r>
            <a:r>
              <a:rPr lang="en-US" altLang="zh-CN" sz="1600" dirty="0" err="1"/>
              <a:t>addChild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createHUD_viewPoint</a:t>
            </a:r>
            <a:r>
              <a:rPr lang="en-US" altLang="zh-CN" sz="1600" dirty="0"/>
              <a:t>(text));//</a:t>
            </a:r>
            <a:r>
              <a:rPr lang="zh-CN" altLang="en-US" sz="1600" dirty="0"/>
              <a:t>加入</a:t>
            </a:r>
            <a:r>
              <a:rPr lang="en-US" altLang="zh-CN" sz="1600" dirty="0"/>
              <a:t>HUD</a:t>
            </a:r>
            <a:r>
              <a:rPr lang="zh-CN" altLang="en-US" sz="1600" dirty="0"/>
              <a:t>文字</a:t>
            </a:r>
            <a:endParaRPr lang="en-US" altLang="zh-CN" sz="1600" dirty="0"/>
          </a:p>
          <a:p>
            <a:r>
              <a:rPr lang="en-US" altLang="zh-CN" sz="1600" dirty="0" err="1"/>
              <a:t>viewer.addEventHandler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pHUD.get</a:t>
            </a:r>
            <a:r>
              <a:rPr lang="en-US" altLang="zh-CN" sz="1600" dirty="0"/>
              <a:t>());</a:t>
            </a:r>
          </a:p>
          <a:p>
            <a:r>
              <a:rPr lang="en-US" altLang="zh-CN" sz="1600" dirty="0" err="1"/>
              <a:t>viewer.setSceneData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root.get</a:t>
            </a:r>
            <a:r>
              <a:rPr lang="en-US" altLang="zh-CN" sz="1600" dirty="0"/>
              <a:t>());</a:t>
            </a:r>
          </a:p>
          <a:p>
            <a:r>
              <a:rPr lang="en-US" altLang="zh-CN" sz="1600" dirty="0" err="1"/>
              <a:t>viewer.realize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 err="1"/>
              <a:t>viewer.run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return 0;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96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C1C449-2CD3-4CB9-B98C-B3712B26421C}"/>
              </a:ext>
            </a:extLst>
          </p:cNvPr>
          <p:cNvSpPr txBox="1"/>
          <p:nvPr/>
        </p:nvSpPr>
        <p:spPr>
          <a:xfrm>
            <a:off x="1739154" y="1741935"/>
            <a:ext cx="8713691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◽ </a:t>
            </a:r>
            <a:r>
              <a:rPr lang="en-US" altLang="zh-CN" dirty="0" err="1"/>
              <a:t>OSGEarth</a:t>
            </a:r>
            <a:r>
              <a:rPr lang="zh-CN" altLang="en-US" dirty="0"/>
              <a:t>平台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下载及搭建：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https://pan.baidu.com/s/1eSE1sd0#list/path=%2F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3"/>
              </a:rPr>
              <a:t>https://blog.csdn.net/weixin_34006468/article/details/93701046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>
                <a:hlinkClick r:id="rId4"/>
              </a:rPr>
              <a:t>http://www.xdowns.com/app/248373.html</a:t>
            </a:r>
            <a:endParaRPr lang="en-US" altLang="zh-CN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791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C1C449-2CD3-4CB9-B98C-B3712B26421C}"/>
              </a:ext>
            </a:extLst>
          </p:cNvPr>
          <p:cNvSpPr txBox="1"/>
          <p:nvPr/>
        </p:nvSpPr>
        <p:spPr>
          <a:xfrm>
            <a:off x="1739154" y="1741935"/>
            <a:ext cx="8713691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◽ </a:t>
            </a:r>
            <a:r>
              <a:rPr lang="en-US" altLang="zh-CN" dirty="0" err="1"/>
              <a:t>OSGEarth</a:t>
            </a:r>
            <a:r>
              <a:rPr lang="zh-CN" altLang="en-US" dirty="0"/>
              <a:t>平台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git clone --branch OpenSceneGraph-3.6.4 </a:t>
            </a:r>
            <a:r>
              <a:rPr lang="en-US" altLang="zh-CN" dirty="0">
                <a:hlinkClick r:id="rId2"/>
              </a:rPr>
              <a:t>https://github.com/openscenegraph/OpenSceneGraph.git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看别人的资料吧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993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C1C449-2CD3-4CB9-B98C-B3712B26421C}"/>
              </a:ext>
            </a:extLst>
          </p:cNvPr>
          <p:cNvSpPr txBox="1"/>
          <p:nvPr/>
        </p:nvSpPr>
        <p:spPr>
          <a:xfrm>
            <a:off x="1739154" y="1741935"/>
            <a:ext cx="8713691" cy="378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◽ </a:t>
            </a:r>
            <a:r>
              <a:rPr lang="en-US" altLang="zh-CN" dirty="0"/>
              <a:t>Web</a:t>
            </a:r>
            <a:r>
              <a:rPr lang="zh-CN" altLang="en-US" dirty="0"/>
              <a:t>前端进阶（</a:t>
            </a:r>
            <a:r>
              <a:rPr lang="en-US" altLang="zh-CN" dirty="0"/>
              <a:t>jQuery</a:t>
            </a:r>
            <a:r>
              <a:rPr lang="zh-CN" altLang="en-US" dirty="0"/>
              <a:t>、</a:t>
            </a:r>
            <a:r>
              <a:rPr lang="en-US" altLang="zh-CN" dirty="0"/>
              <a:t>bootstrap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jQuery</a:t>
            </a:r>
            <a:r>
              <a:rPr lang="zh-CN" altLang="en-US" dirty="0"/>
              <a:t>：</a:t>
            </a:r>
            <a:r>
              <a:rPr lang="en-US" altLang="zh-CN" dirty="0"/>
              <a:t> JavaScript </a:t>
            </a:r>
            <a:r>
              <a:rPr lang="zh-CN" altLang="en-US" dirty="0"/>
              <a:t>库，调用函数以方便</a:t>
            </a:r>
            <a:r>
              <a:rPr lang="en-US" altLang="zh-CN" dirty="0" err="1"/>
              <a:t>js</a:t>
            </a:r>
            <a:r>
              <a:rPr lang="zh-CN" altLang="en-US" dirty="0"/>
              <a:t>编程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教程：</a:t>
            </a:r>
            <a:r>
              <a:rPr lang="en-US" altLang="zh-CN" dirty="0">
                <a:hlinkClick r:id="rId2"/>
              </a:rPr>
              <a:t>https://www.runoob.com/jquery/jquery-tutorial.html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Bootstrap</a:t>
            </a:r>
            <a:r>
              <a:rPr lang="zh-CN" altLang="en-US" dirty="0"/>
              <a:t>：前端框架引用（压缩包放在项目目录下）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教程：</a:t>
            </a:r>
            <a:r>
              <a:rPr lang="en-US" altLang="zh-CN" dirty="0">
                <a:hlinkClick r:id="rId3"/>
              </a:rPr>
              <a:t>https://www.runoob.com/bootstrap/bootstrap-intro.html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官方文档：</a:t>
            </a:r>
            <a:r>
              <a:rPr lang="en-US" altLang="zh-CN" dirty="0">
                <a:hlinkClick r:id="rId4"/>
              </a:rPr>
              <a:t>https://v3.bootcss.com/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44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C1C449-2CD3-4CB9-B98C-B3712B26421C}"/>
              </a:ext>
            </a:extLst>
          </p:cNvPr>
          <p:cNvSpPr txBox="1"/>
          <p:nvPr/>
        </p:nvSpPr>
        <p:spPr>
          <a:xfrm>
            <a:off x="1739154" y="1741935"/>
            <a:ext cx="8713691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◽ 框架：</a:t>
            </a:r>
            <a:r>
              <a:rPr lang="en-US" altLang="zh-CN" dirty="0" err="1"/>
              <a:t>SpringMVC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配置：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https://www.jb51.net/article/136408.htm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注意：在</a:t>
            </a:r>
            <a:r>
              <a:rPr lang="en-US" altLang="zh-CN" dirty="0"/>
              <a:t>build path</a:t>
            </a:r>
            <a:r>
              <a:rPr lang="zh-CN" altLang="en-US" dirty="0"/>
              <a:t>里</a:t>
            </a:r>
            <a:r>
              <a:rPr lang="en-US" altLang="zh-CN" dirty="0"/>
              <a:t>add library</a:t>
            </a:r>
            <a:r>
              <a:rPr lang="zh-CN" altLang="en-US" dirty="0"/>
              <a:t>选</a:t>
            </a:r>
            <a:r>
              <a:rPr lang="en-US" altLang="zh-CN" dirty="0" err="1"/>
              <a:t>junit</a:t>
            </a:r>
            <a:r>
              <a:rPr lang="zh-CN" altLang="en-US" dirty="0"/>
              <a:t>，然后在方法上打</a:t>
            </a:r>
            <a:r>
              <a:rPr lang="en-US" altLang="zh-CN" dirty="0"/>
              <a:t>@test</a:t>
            </a:r>
            <a:r>
              <a:rPr lang="zh-CN" altLang="en-US" dirty="0"/>
              <a:t>注解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测试点三角选</a:t>
            </a:r>
            <a:r>
              <a:rPr lang="en-US" altLang="zh-CN"/>
              <a:t>junit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219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C1C449-2CD3-4CB9-B98C-B3712B26421C}"/>
              </a:ext>
            </a:extLst>
          </p:cNvPr>
          <p:cNvSpPr txBox="1"/>
          <p:nvPr/>
        </p:nvSpPr>
        <p:spPr>
          <a:xfrm>
            <a:off x="1739154" y="1741935"/>
            <a:ext cx="8713691" cy="545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◽ </a:t>
            </a:r>
            <a:r>
              <a:rPr lang="en-US" altLang="zh-CN" dirty="0"/>
              <a:t>Axure RP9</a:t>
            </a:r>
            <a:r>
              <a:rPr lang="zh-CN" altLang="en-US" dirty="0"/>
              <a:t>原型制作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下载：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http://www.ddooo.com/softdown/143602.htm#dltab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注册码：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3"/>
              </a:rPr>
              <a:t>https://blog.csdn.net/qq_39720249/article/details/84869984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基本功能：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4"/>
              </a:rPr>
              <a:t>https://www.axure.com.cn/78577/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参考：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5"/>
              </a:rPr>
              <a:t>https://www.axureshop.com/a/b/axure-templates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6"/>
              </a:rPr>
              <a:t>http://axureshop.amynik.com/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7"/>
              </a:rPr>
              <a:t>https://www.axureshop.com/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6484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0CE1EB-F06D-4402-9338-F670F12E4865}"/>
              </a:ext>
            </a:extLst>
          </p:cNvPr>
          <p:cNvSpPr txBox="1"/>
          <p:nvPr/>
        </p:nvSpPr>
        <p:spPr>
          <a:xfrm>
            <a:off x="1739154" y="1741935"/>
            <a:ext cx="8713691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◽ 基于</a:t>
            </a:r>
            <a:r>
              <a:rPr lang="en-US" altLang="zh-CN" dirty="0" err="1"/>
              <a:t>OSGEarth</a:t>
            </a:r>
            <a:r>
              <a:rPr lang="zh-CN" altLang="en-US" dirty="0"/>
              <a:t>的地下矿井定位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进度：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osgearth</a:t>
            </a:r>
            <a:r>
              <a:rPr lang="zh-CN" altLang="en-US" dirty="0"/>
              <a:t>目前尚未实现功能，前端页面实现登录、注册、忘记密码、用户个人中心、管理员个人中心界面；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计划工作：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尽快进行</a:t>
            </a:r>
            <a:r>
              <a:rPr lang="en-US" altLang="zh-CN" dirty="0" err="1"/>
              <a:t>osgearth</a:t>
            </a:r>
            <a:r>
              <a:rPr lang="zh-CN" altLang="en-US" dirty="0"/>
              <a:t>的安装和编译；基本实现前端页面以及对应后端</a:t>
            </a:r>
            <a:r>
              <a:rPr lang="en-US" altLang="zh-CN" dirty="0"/>
              <a:t>web</a:t>
            </a:r>
            <a:r>
              <a:rPr lang="zh-CN" altLang="en-US" dirty="0"/>
              <a:t>功能；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地下矿井的虚拟仿真实现 标记、测面积、测距功能。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648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9CBAD-34CC-44F1-B697-AC1C872F5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2020/3/26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25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</TotalTime>
  <Words>1644</Words>
  <Application>Microsoft Office PowerPoint</Application>
  <PresentationFormat>宽屏</PresentationFormat>
  <Paragraphs>218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2020/3/16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2020/3/26</vt:lpstr>
      <vt:lpstr>PowerPoint 演示文稿</vt:lpstr>
      <vt:lpstr>PowerPoint 演示文稿</vt:lpstr>
      <vt:lpstr>PowerPoint 演示文稿</vt:lpstr>
      <vt:lpstr>2020/4/7</vt:lpstr>
      <vt:lpstr>PowerPoint 演示文稿</vt:lpstr>
      <vt:lpstr>PowerPoint 演示文稿</vt:lpstr>
      <vt:lpstr>2020/5/3</vt:lpstr>
      <vt:lpstr>PowerPoint 演示文稿</vt:lpstr>
      <vt:lpstr>2020/6/27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万俟 夕</dc:creator>
  <cp:lastModifiedBy>万俟 夕</cp:lastModifiedBy>
  <cp:revision>48</cp:revision>
  <dcterms:created xsi:type="dcterms:W3CDTF">2020-03-14T04:01:17Z</dcterms:created>
  <dcterms:modified xsi:type="dcterms:W3CDTF">2020-07-12T10:52:11Z</dcterms:modified>
</cp:coreProperties>
</file>